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Catamaran"/>
      <p:regular r:id="rId36"/>
      <p:bold r:id="rId37"/>
    </p:embeddedFont>
    <p:embeddedFont>
      <p:font typeface="Noto Sans Medium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Noto Sans"/>
      <p:regular r:id="rId46"/>
      <p:bold r:id="rId47"/>
      <p:italic r:id="rId48"/>
      <p:boldItalic r:id="rId49"/>
    </p:embeddedFont>
    <p:embeddedFont>
      <p:font typeface="Noto Sans SemiBold"/>
      <p:regular r:id="rId50"/>
      <p:bold r:id="rId51"/>
      <p:italic r:id="rId52"/>
      <p:boldItalic r:id="rId53"/>
    </p:embeddedFont>
    <p:embeddedFont>
      <p:font typeface="Archiv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Medium-italic.fntdata"/><Relationship Id="rId42" Type="http://schemas.openxmlformats.org/officeDocument/2006/relationships/font" Target="fonts/Lato-regular.fntdata"/><Relationship Id="rId41" Type="http://schemas.openxmlformats.org/officeDocument/2006/relationships/font" Target="fonts/NotoSansMedium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NotoSans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otoSans-italic.fntdata"/><Relationship Id="rId47" Type="http://schemas.openxmlformats.org/officeDocument/2006/relationships/font" Target="fonts/NotoSans-bold.fntdata"/><Relationship Id="rId49" Type="http://schemas.openxmlformats.org/officeDocument/2006/relationships/font" Target="fonts/Noto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Catamaran-bold.fntdata"/><Relationship Id="rId36" Type="http://schemas.openxmlformats.org/officeDocument/2006/relationships/font" Target="fonts/Catamaran-regular.fntdata"/><Relationship Id="rId39" Type="http://schemas.openxmlformats.org/officeDocument/2006/relationships/font" Target="fonts/NotoSansMedium-bold.fntdata"/><Relationship Id="rId38" Type="http://schemas.openxmlformats.org/officeDocument/2006/relationships/font" Target="fonts/NotoSansMedium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otoSansSemiBold-bold.fntdata"/><Relationship Id="rId50" Type="http://schemas.openxmlformats.org/officeDocument/2006/relationships/font" Target="fonts/NotoSansSemiBold-regular.fntdata"/><Relationship Id="rId53" Type="http://schemas.openxmlformats.org/officeDocument/2006/relationships/font" Target="fonts/NotoSansSemiBold-boldItalic.fntdata"/><Relationship Id="rId52" Type="http://schemas.openxmlformats.org/officeDocument/2006/relationships/font" Target="fonts/NotoSansSemiBold-italic.fntdata"/><Relationship Id="rId11" Type="http://schemas.openxmlformats.org/officeDocument/2006/relationships/slide" Target="slides/slide7.xml"/><Relationship Id="rId55" Type="http://schemas.openxmlformats.org/officeDocument/2006/relationships/font" Target="fonts/Archivo-bold.fntdata"/><Relationship Id="rId10" Type="http://schemas.openxmlformats.org/officeDocument/2006/relationships/slide" Target="slides/slide6.xml"/><Relationship Id="rId54" Type="http://schemas.openxmlformats.org/officeDocument/2006/relationships/font" Target="fonts/Archivo-regular.fntdata"/><Relationship Id="rId13" Type="http://schemas.openxmlformats.org/officeDocument/2006/relationships/slide" Target="slides/slide9.xml"/><Relationship Id="rId57" Type="http://schemas.openxmlformats.org/officeDocument/2006/relationships/font" Target="fonts/Archivo-boldItalic.fntdata"/><Relationship Id="rId12" Type="http://schemas.openxmlformats.org/officeDocument/2006/relationships/slide" Target="slides/slide8.xml"/><Relationship Id="rId56" Type="http://schemas.openxmlformats.org/officeDocument/2006/relationships/font" Target="fonts/Archiv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NielsRogge/Transformers-Tutorials/blob/master/PaliGemma/Fine_tune_PaliGemma_for_image_%3EJSON.ipynb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ture.io/blog/introducing-paligemma-googles-latest-visual-language-mode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tature.io/blog/introducing-paligemma-googles-latest-visual-language-mode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roboflow.com/how-to-fine-tune-paligemma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b.research.google.com/github/google-research/big_vision/blob/main/big_vision/configs/proj/image_text/SigLIP_demo.ipynb" TargetMode="External"/><Relationship Id="rId3" Type="http://schemas.openxmlformats.org/officeDocument/2006/relationships/hyperlink" Target="https://ai.google.dev/gemma" TargetMode="External"/><Relationship Id="rId4" Type="http://schemas.openxmlformats.org/officeDocument/2006/relationships/hyperlink" Target="https://github.com/google-research/big_vision/blob/main/big_vision/configs/proj/paligemma/README.md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1706.03762" TargetMode="External"/><Relationship Id="rId3" Type="http://schemas.openxmlformats.org/officeDocument/2006/relationships/hyperlink" Target="https://arxiv.org/abs/2010.11929" TargetMode="External"/><Relationship Id="rId4" Type="http://schemas.openxmlformats.org/officeDocument/2006/relationships/hyperlink" Target="https://www.kaggle.com/models/google/gemma" TargetMode="External"/><Relationship Id="rId5" Type="http://schemas.openxmlformats.org/officeDocument/2006/relationships/hyperlink" Target="https://colab.research.google.com/github/google-research/big_vision/blob/main/big_vision/configs/proj/image_text/SigLIP_demo.ipynb" TargetMode="External"/><Relationship Id="rId6" Type="http://schemas.openxmlformats.org/officeDocument/2006/relationships/hyperlink" Target="https://github.com/google-research/big_vision/blob/main/big_vision/configs/proj/paligemma/README.md" TargetMode="External"/><Relationship Id="rId7" Type="http://schemas.openxmlformats.org/officeDocument/2006/relationships/hyperlink" Target="https://huggingface.co/google/paligemma-3b-pt-448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google-research/big_vision/blob/main/big_vision/configs/proj/paligemma/README.md" TargetMode="External"/><Relationship Id="rId3" Type="http://schemas.openxmlformats.org/officeDocument/2006/relationships/hyperlink" Target="https://huggingface.co/google/paligemma-3b-pt-448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79e7ade50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79e7ade50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279e7ade50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279e7ade50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f13461684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2f13461684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79e7ade50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79e7ade50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https://github.com/NielsRogge/Transformers-Tutorials/blob/master/PaliGemma/Fine_tune_PaliGemma_for_image_%3EJSON.ipynb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79e7ade50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79e7ade50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https://www.datature.io/blog/introducing-paligemma-googles-latest-visual-language-model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2f13461684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2f1346168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https://www.datature.io/blog/introducing-paligemma-googles-latest-visual-language-model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7a136f03e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27a136f03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27a136f03e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27a136f03e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83838"/>
                </a:solidFill>
              </a:rPr>
              <a:t>A dataset in </a:t>
            </a:r>
            <a:r>
              <a:rPr b="1" lang="en" sz="1200">
                <a:solidFill>
                  <a:srgbClr val="383838"/>
                </a:solidFill>
              </a:rPr>
              <a:t>JSONL format</a:t>
            </a:r>
            <a:r>
              <a:rPr lang="en" sz="1200">
                <a:solidFill>
                  <a:srgbClr val="383838"/>
                </a:solidFill>
              </a:rPr>
              <a:t> has each line as a separate JSON object, like a list of individual records.</a:t>
            </a:r>
            <a:endParaRPr sz="1200">
              <a:solidFill>
                <a:srgbClr val="3838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83838"/>
                </a:solidFill>
              </a:rPr>
              <a:t>Each record contains the </a:t>
            </a:r>
            <a:endParaRPr sz="1200">
              <a:solidFill>
                <a:srgbClr val="383838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383838"/>
              </a:buClr>
              <a:buSzPts val="1200"/>
              <a:buChar char="●"/>
            </a:pPr>
            <a:r>
              <a:rPr b="1" lang="en" sz="1200">
                <a:solidFill>
                  <a:srgbClr val="383838"/>
                </a:solidFill>
              </a:rPr>
              <a:t>path/name of the associated image</a:t>
            </a:r>
            <a:r>
              <a:rPr lang="en" sz="1200">
                <a:solidFill>
                  <a:srgbClr val="383838"/>
                </a:solidFill>
              </a:rPr>
              <a:t>, </a:t>
            </a:r>
            <a:endParaRPr sz="1200">
              <a:solidFill>
                <a:srgbClr val="383838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Char char="●"/>
            </a:pPr>
            <a:r>
              <a:rPr b="1" lang="en" sz="1200">
                <a:solidFill>
                  <a:srgbClr val="383838"/>
                </a:solidFill>
              </a:rPr>
              <a:t>a prefix</a:t>
            </a:r>
            <a:r>
              <a:rPr lang="en" sz="1200">
                <a:solidFill>
                  <a:srgbClr val="383838"/>
                </a:solidFill>
              </a:rPr>
              <a:t> (prompt) that will be passed to the model, and </a:t>
            </a:r>
            <a:endParaRPr sz="1200">
              <a:solidFill>
                <a:srgbClr val="383838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Char char="●"/>
            </a:pPr>
            <a:r>
              <a:rPr b="1" lang="en" sz="1200">
                <a:solidFill>
                  <a:srgbClr val="383838"/>
                </a:solidFill>
              </a:rPr>
              <a:t>a suffix</a:t>
            </a:r>
            <a:r>
              <a:rPr lang="en" sz="1200">
                <a:solidFill>
                  <a:srgbClr val="383838"/>
                </a:solidFill>
              </a:rPr>
              <a:t> (expected response) from the model. </a:t>
            </a:r>
            <a:r>
              <a:rPr lang="en" sz="1200" u="sng">
                <a:solidFill>
                  <a:schemeClr val="hlink"/>
                </a:solidFill>
                <a:hlinkClick r:id="rId2"/>
              </a:rPr>
              <a:t>https://blog.roboflow.com/how-to-fine-tune-paligemma/</a:t>
            </a:r>
            <a:endParaRPr sz="1200">
              <a:solidFill>
                <a:srgbClr val="38383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1200">
              <a:solidFill>
                <a:srgbClr val="383838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f13461684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2f13461684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7a136f03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27a136f03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161ca7da6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161ca7da6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f13461684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f13461684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7a136f03e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27a136f03e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torch.utils.data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DataLoader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Collate function for training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train_collate_fn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examples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Extract the prefix texts, suffix labels, and image paths/names from the examples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texts = [example[</a:t>
            </a:r>
            <a:r>
              <a:rPr lang="en" sz="10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 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examples]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Prefix (e.g., text input)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labels = [example[</a:t>
            </a:r>
            <a:r>
              <a:rPr lang="en" sz="10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 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examples]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Suffix (e.g., labels or expected output)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images = [example[</a:t>
            </a:r>
            <a:r>
              <a:rPr lang="en" sz="10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 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examples]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Image paths/names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Process the inputs using a processor, which typically handles tokenization and image preprocessing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inputs = processor(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text=texts,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images=images,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suffix=labels,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return_tensors=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"pt"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Return PyTorch tensors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padding=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Pad sequences to the same length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truncation=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"only_second"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Truncate only the second sequence (useful for sequence pair tasks)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max_length=MAX_LENGTH,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Maximum length of the sequences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tokenize_newline_separately=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Tokenize the entire text as a single sequence, not line by line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Extract the processed inputs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input_ids = inputs[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"input_ids"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Tokenized input IDs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token_type_ids = inputs[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"token_type_ids"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Segment token indices for distinguishing sequences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attention_mask = inputs[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"attention_mask"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Mask to avoid performing attention on padding tokens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pixel_values = inputs[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"pixel_values"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Processed image data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labels = inputs[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"labels"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Processed labels (usually tokenized)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Return the processed data as a tuple for the DataLoader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input_ids, token_type_ids, attention_mask, pixel_values, labels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Collate function for evaluation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eval_collate_fn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examples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Extract the prefix texts, suffix answers, and image paths/names from the examples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texts = [example[</a:t>
            </a:r>
            <a:r>
              <a:rPr lang="en" sz="10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 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examples]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Prefix (e.g., text input)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answers = [example[</a:t>
            </a:r>
            <a:r>
              <a:rPr lang="en" sz="10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 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examples]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Suffix (e.g., expected answers or output)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images = [example[</a:t>
            </a:r>
            <a:r>
              <a:rPr lang="en" sz="1050">
                <a:solidFill>
                  <a:srgbClr val="11664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 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examples]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Image paths/names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Process the inputs using a processor, which typically handles tokenization and image preprocessing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inputs = processor(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text=texts,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images=images,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return_tensors=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"pt"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Return PyTorch tensors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padding=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Pad sequences to the same length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tokenize_newline_separately=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Tokenize the entire text as a single sequence, not line by line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Extract the processed inputs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input_ids = inputs[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"input_ids"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Tokenized input IDs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attention_mask = inputs[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"attention_mask"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Mask to avoid performing attention on padding tokens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pixel_values = inputs[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"pixel_values"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Processed image data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Return the processed data and answers as a tuple for the DataLoader</a:t>
            </a:r>
            <a:endParaRPr sz="105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input_ids, attention_mask, pixel_values, answers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27a136f03e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27a136f03e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7a136f03e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7a136f03e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7a136f03eb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7a136f03e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7a136f03e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7a136f03e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7a136f03e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27a136f03e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79e7ade50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279e7ade50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279e7ade50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279e7ade50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27a136f03eb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27a136f03e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79e7ade5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79e7ade5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PaliGemma is an open vision-language model (VLM) inspired by PaLI-3, built with open components, such as the </a:t>
            </a:r>
            <a:r>
              <a:rPr lang="en" sz="1200" u="sng">
                <a:solidFill>
                  <a:srgbClr val="3E3E47"/>
                </a:solidFill>
                <a:latin typeface="Noto Sans"/>
                <a:ea typeface="Noto Sans"/>
                <a:cs typeface="Noto Sans"/>
                <a:sym typeface="Noto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SigLIP vision model</a:t>
            </a:r>
            <a:r>
              <a:rPr lang="en" sz="12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 and the </a:t>
            </a:r>
            <a:r>
              <a:rPr lang="en" sz="1200" u="sng">
                <a:solidFill>
                  <a:srgbClr val="3E3E47"/>
                </a:solidFill>
                <a:latin typeface="Noto Sans"/>
                <a:ea typeface="Noto Sans"/>
                <a:cs typeface="Noto Sans"/>
                <a:sym typeface="No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Gemma language model</a:t>
            </a:r>
            <a:r>
              <a:rPr lang="en" sz="12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1200">
              <a:solidFill>
                <a:srgbClr val="1F232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4"/>
              </a:rPr>
              <a:t>https://github.com/google-research/big_vision/blob/main/big_vision/configs/proj/paligemma/README.md</a:t>
            </a:r>
            <a:endParaRPr sz="1200">
              <a:solidFill>
                <a:srgbClr val="1F232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F232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27a136f03eb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27a136f03eb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2f20213a1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2f20213a1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79e7ade50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79e7ade50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4B5563"/>
                </a:solidFill>
              </a:rPr>
              <a:t>PaliGemma is the composition of a </a:t>
            </a:r>
            <a:r>
              <a:rPr lang="en" sz="1250" u="sng">
                <a:solidFill>
                  <a:srgbClr val="3E3E4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Transformer decoder</a:t>
            </a:r>
            <a:r>
              <a:rPr lang="en" sz="1250">
                <a:solidFill>
                  <a:srgbClr val="4B5563"/>
                </a:solidFill>
              </a:rPr>
              <a:t> and a </a:t>
            </a:r>
            <a:r>
              <a:rPr lang="en" sz="1250" u="sng">
                <a:solidFill>
                  <a:srgbClr val="3E3E4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Vision Transformer image encoder</a:t>
            </a:r>
            <a:r>
              <a:rPr lang="en" sz="1250">
                <a:solidFill>
                  <a:srgbClr val="4B5563"/>
                </a:solidFill>
              </a:rPr>
              <a:t>, with a total of 3 billion params. The text decoder is initialized from </a:t>
            </a:r>
            <a:r>
              <a:rPr lang="en" sz="1250" u="sng">
                <a:solidFill>
                  <a:srgbClr val="3E3E4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Gemma-2B</a:t>
            </a:r>
            <a:r>
              <a:rPr lang="en" sz="1250">
                <a:solidFill>
                  <a:srgbClr val="4B5563"/>
                </a:solidFill>
              </a:rPr>
              <a:t>. The image encoder is initialized from </a:t>
            </a:r>
            <a:r>
              <a:rPr lang="en" sz="1250" u="sng">
                <a:solidFill>
                  <a:srgbClr val="3E3E4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SigLIP-So400m/14</a:t>
            </a:r>
            <a:r>
              <a:rPr lang="en" sz="1250">
                <a:solidFill>
                  <a:srgbClr val="4B5563"/>
                </a:solidFill>
              </a:rPr>
              <a:t>. PaliGemma is trained following the PaLI-3 recipes.</a:t>
            </a:r>
            <a:endParaRPr sz="125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u="sng">
                <a:solidFill>
                  <a:schemeClr val="hlink"/>
                </a:solidFill>
                <a:hlinkClick r:id="rId6"/>
              </a:rPr>
              <a:t>https://github.com/google-research/big_vision/blob/main/big_vision/configs/proj/paligemma/README.md</a:t>
            </a:r>
            <a:endParaRPr sz="125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u="sng">
                <a:solidFill>
                  <a:schemeClr val="hlink"/>
                </a:solidFill>
                <a:hlinkClick r:id="rId7"/>
              </a:rPr>
              <a:t>https://huggingface.co/google/paligemma-3b-pt-448</a:t>
            </a:r>
            <a:endParaRPr sz="125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4B5563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79e7ade50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279e7ade50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</a:rPr>
              <a:t>Inputs and outputs</a:t>
            </a:r>
            <a:endParaRPr b="1"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Input: Image and text string, such as a prompt to caption the image, or a question.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Output: Generated text in response to the input, such as a caption of the image, an answer to a question, a list of object bounding box coordinates, or segmentation codewords.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u="sng">
                <a:solidFill>
                  <a:schemeClr val="hlink"/>
                </a:solidFill>
                <a:hlinkClick r:id="rId2"/>
              </a:rPr>
              <a:t>https://github.com/google-research/big_vision/blob/main/big_vision/configs/proj/paligemma/README.md</a:t>
            </a:r>
            <a:endParaRPr sz="125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u="sng">
                <a:solidFill>
                  <a:schemeClr val="hlink"/>
                </a:solidFill>
                <a:hlinkClick r:id="rId3"/>
              </a:rPr>
              <a:t>https://huggingface.co/google/paligemma-3b-pt-448</a:t>
            </a:r>
            <a:endParaRPr sz="1250">
              <a:solidFill>
                <a:srgbClr val="4B55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B5563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79e7ade50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79e7ade50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79e7ade50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79e7ade50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79e7ade50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279e7ade50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79e7ade50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279e7ade50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05532" y="-719250"/>
            <a:ext cx="9990882" cy="6050606"/>
            <a:chOff x="-505532" y="-719250"/>
            <a:chExt cx="9990882" cy="605060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509552" y="-719250"/>
              <a:ext cx="2975798" cy="2392650"/>
              <a:chOff x="4418377" y="-851325"/>
              <a:chExt cx="2975798" cy="2392650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5" name="Google Shape;15;p2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4" name="Google Shape;24;p2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6" name="Google Shape;26;p2"/>
              <p:cNvCxnSpPr>
                <a:stCxn id="12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" name="Google Shape;27;p2"/>
              <p:cNvCxnSpPr>
                <a:stCxn id="22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2"/>
              <p:cNvCxnSpPr>
                <a:stCxn id="19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2"/>
              <p:cNvCxnSpPr>
                <a:stCxn id="16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>
                <a:stCxn id="22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" name="Google Shape;31;p2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2" name="Google Shape;32;p2"/>
              <p:cNvCxnSpPr>
                <a:stCxn id="16" idx="5"/>
              </p:cNvCxnSpPr>
              <p:nvPr/>
            </p:nvCxnSpPr>
            <p:spPr>
              <a:xfrm flipH="1" rot="10800000">
                <a:off x="7079105" y="-816055"/>
                <a:ext cx="275700" cy="47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" name="Google Shape;33;p2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418377" y="47292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>
              <a:off x="-505532" y="4226447"/>
              <a:ext cx="3290857" cy="1104909"/>
              <a:chOff x="-505532" y="4226447"/>
              <a:chExt cx="3290857" cy="1104909"/>
            </a:xfrm>
          </p:grpSpPr>
          <p:cxnSp>
            <p:nvCxnSpPr>
              <p:cNvPr id="36" name="Google Shape;36;p2"/>
              <p:cNvCxnSpPr>
                <a:stCxn id="37" idx="3"/>
                <a:endCxn id="38" idx="0"/>
              </p:cNvCxnSpPr>
              <p:nvPr/>
            </p:nvCxnSpPr>
            <p:spPr>
              <a:xfrm>
                <a:off x="1223400" y="4747104"/>
                <a:ext cx="1288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" name="Google Shape;38;p2"/>
              <p:cNvSpPr/>
              <p:nvPr/>
            </p:nvSpPr>
            <p:spPr>
              <a:xfrm rot="10800000">
                <a:off x="2511725" y="4628451"/>
                <a:ext cx="273600" cy="2373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9" name="Google Shape;39;p2"/>
              <p:cNvGrpSpPr/>
              <p:nvPr/>
            </p:nvGrpSpPr>
            <p:grpSpPr>
              <a:xfrm rot="10800000">
                <a:off x="-505532" y="4536684"/>
                <a:ext cx="917499" cy="794671"/>
                <a:chOff x="8022925" y="186250"/>
                <a:chExt cx="815700" cy="706500"/>
              </a:xfrm>
            </p:grpSpPr>
            <p:sp>
              <p:nvSpPr>
                <p:cNvPr id="40" name="Google Shape;40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 rot="10800000">
                <a:off x="635607" y="4492552"/>
                <a:ext cx="587793" cy="509104"/>
                <a:chOff x="8022925" y="186250"/>
                <a:chExt cx="815700" cy="706500"/>
              </a:xfrm>
            </p:grpSpPr>
            <p:sp>
              <p:nvSpPr>
                <p:cNvPr id="37" name="Google Shape;37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" name="Google Shape;44;p2"/>
              <p:cNvSpPr/>
              <p:nvPr/>
            </p:nvSpPr>
            <p:spPr>
              <a:xfrm rot="10800000">
                <a:off x="257863" y="4226447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5" name="Google Shape;45;p2"/>
              <p:cNvCxnSpPr>
                <a:stCxn id="37" idx="0"/>
              </p:cNvCxnSpPr>
              <p:nvPr/>
            </p:nvCxnSpPr>
            <p:spPr>
              <a:xfrm rot="10800000">
                <a:off x="481107" y="4747104"/>
                <a:ext cx="154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" name="Google Shape;46;p2"/>
              <p:cNvCxnSpPr>
                <a:stCxn id="40" idx="3"/>
              </p:cNvCxnSpPr>
              <p:nvPr/>
            </p:nvCxnSpPr>
            <p:spPr>
              <a:xfrm flipH="1" rot="10800000">
                <a:off x="411967" y="4746520"/>
                <a:ext cx="73200" cy="18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7" name="Google Shape;47;p2"/>
            <p:cNvGrpSpPr/>
            <p:nvPr/>
          </p:nvGrpSpPr>
          <p:grpSpPr>
            <a:xfrm flipH="1" rot="10800000">
              <a:off x="148990" y="168600"/>
              <a:ext cx="1128460" cy="989200"/>
              <a:chOff x="-50110" y="3536450"/>
              <a:chExt cx="1128460" cy="989200"/>
            </a:xfrm>
          </p:grpSpPr>
          <p:grpSp>
            <p:nvGrpSpPr>
              <p:cNvPr id="48" name="Google Shape;48;p2"/>
              <p:cNvGrpSpPr/>
              <p:nvPr/>
            </p:nvGrpSpPr>
            <p:grpSpPr>
              <a:xfrm rot="10800000">
                <a:off x="87357" y="3968427"/>
                <a:ext cx="587793" cy="509104"/>
                <a:chOff x="8022925" y="186250"/>
                <a:chExt cx="815700" cy="706500"/>
              </a:xfrm>
            </p:grpSpPr>
            <p:sp>
              <p:nvSpPr>
                <p:cNvPr id="49" name="Google Shape;49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1" name="Google Shape;51;p2"/>
              <p:cNvSpPr/>
              <p:nvPr/>
            </p:nvSpPr>
            <p:spPr>
              <a:xfrm rot="10800000">
                <a:off x="163378" y="44233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52" name="Google Shape;52;p2"/>
              <p:cNvCxnSpPr>
                <a:stCxn id="49" idx="3"/>
              </p:cNvCxnSpPr>
              <p:nvPr/>
            </p:nvCxnSpPr>
            <p:spPr>
              <a:xfrm>
                <a:off x="675150" y="4222979"/>
                <a:ext cx="40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" name="Google Shape;53;p2"/>
              <p:cNvCxnSpPr>
                <a:stCxn id="49" idx="1"/>
              </p:cNvCxnSpPr>
              <p:nvPr/>
            </p:nvCxnSpPr>
            <p:spPr>
              <a:xfrm rot="10800000">
                <a:off x="-11567" y="3576627"/>
                <a:ext cx="226200" cy="39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" name="Google Shape;54;p2"/>
              <p:cNvSpPr/>
              <p:nvPr/>
            </p:nvSpPr>
            <p:spPr>
              <a:xfrm rot="10800000">
                <a:off x="-50110" y="353645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55" name="Google Shape;55;p2"/>
          <p:cNvSpPr/>
          <p:nvPr>
            <p:ph idx="2" type="pic"/>
          </p:nvPr>
        </p:nvSpPr>
        <p:spPr>
          <a:xfrm>
            <a:off x="4934775" y="803775"/>
            <a:ext cx="3470400" cy="339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"/>
          <p:cNvSpPr txBox="1"/>
          <p:nvPr>
            <p:ph type="ctrTitle"/>
          </p:nvPr>
        </p:nvSpPr>
        <p:spPr>
          <a:xfrm>
            <a:off x="713225" y="957800"/>
            <a:ext cx="4221600" cy="27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2"/>
          <p:cNvSpPr txBox="1"/>
          <p:nvPr>
            <p:ph idx="1" type="subTitle"/>
          </p:nvPr>
        </p:nvSpPr>
        <p:spPr>
          <a:xfrm>
            <a:off x="713288" y="3586302"/>
            <a:ext cx="4221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1"/>
          <p:cNvSpPr/>
          <p:nvPr>
            <p:ph idx="2" type="pic"/>
          </p:nvPr>
        </p:nvSpPr>
        <p:spPr>
          <a:xfrm>
            <a:off x="2072100" y="2450675"/>
            <a:ext cx="4999800" cy="215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1"/>
          <p:cNvSpPr txBox="1"/>
          <p:nvPr>
            <p:ph hasCustomPrompt="1" type="title"/>
          </p:nvPr>
        </p:nvSpPr>
        <p:spPr>
          <a:xfrm>
            <a:off x="1982725" y="824100"/>
            <a:ext cx="5178600" cy="10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2" name="Google Shape;422;p11"/>
          <p:cNvSpPr txBox="1"/>
          <p:nvPr>
            <p:ph idx="1" type="subTitle"/>
          </p:nvPr>
        </p:nvSpPr>
        <p:spPr>
          <a:xfrm>
            <a:off x="1982725" y="1836826"/>
            <a:ext cx="51786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23" name="Google Shape;423;p11"/>
          <p:cNvGrpSpPr/>
          <p:nvPr/>
        </p:nvGrpSpPr>
        <p:grpSpPr>
          <a:xfrm>
            <a:off x="-834447" y="-1018100"/>
            <a:ext cx="10786585" cy="2946365"/>
            <a:chOff x="-834447" y="-1018100"/>
            <a:chExt cx="10786585" cy="2946365"/>
          </a:xfrm>
        </p:grpSpPr>
        <p:grpSp>
          <p:nvGrpSpPr>
            <p:cNvPr id="424" name="Google Shape;424;p11"/>
            <p:cNvGrpSpPr/>
            <p:nvPr/>
          </p:nvGrpSpPr>
          <p:grpSpPr>
            <a:xfrm flipH="1">
              <a:off x="6534334" y="-1018100"/>
              <a:ext cx="3417803" cy="2444748"/>
              <a:chOff x="5222059" y="1707050"/>
              <a:chExt cx="3417803" cy="2444748"/>
            </a:xfrm>
          </p:grpSpPr>
          <p:grpSp>
            <p:nvGrpSpPr>
              <p:cNvPr id="425" name="Google Shape;425;p11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426" name="Google Shape;42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8" name="Google Shape;428;p11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29" name="Google Shape;429;p11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430" name="Google Shape;430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1" name="Google Shape;431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32" name="Google Shape;432;p11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433" name="Google Shape;433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4" name="Google Shape;434;p11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35" name="Google Shape;435;p11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36" name="Google Shape;436;p11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437" name="Google Shape;437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0" name="Google Shape;440;p11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7640363" y="275957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43" name="Google Shape;443;p11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444" name="Google Shape;444;p11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445" name="Google Shape;445;p11"/>
                  <p:cNvCxnSpPr>
                    <a:stCxn id="437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446" name="Google Shape;446;p11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447" name="Google Shape;447;p11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448" name="Google Shape;448;p11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449" name="Google Shape;449;p11"/>
                    <p:cNvCxnSpPr>
                      <a:stCxn id="430" idx="5"/>
                    </p:cNvCxnSpPr>
                    <p:nvPr/>
                  </p:nvCxnSpPr>
                  <p:spPr>
                    <a:xfrm flipH="1" rot="10800000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450" name="Google Shape;450;p11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51" name="Google Shape;451;p11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52" name="Google Shape;452;p11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53" name="Google Shape;453;p11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54" name="Google Shape;454;p11"/>
            <p:cNvGrpSpPr/>
            <p:nvPr/>
          </p:nvGrpSpPr>
          <p:grpSpPr>
            <a:xfrm>
              <a:off x="-834447" y="-181574"/>
              <a:ext cx="2615301" cy="2109839"/>
              <a:chOff x="4428309" y="-851325"/>
              <a:chExt cx="2965866" cy="2392650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456" name="Google Shape;45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7" name="Google Shape;457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8" name="Google Shape;458;p11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59" name="Google Shape;459;p11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460" name="Google Shape;460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1" name="Google Shape;461;p11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62" name="Google Shape;462;p11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463" name="Google Shape;463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4" name="Google Shape;464;p11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65" name="Google Shape;465;p11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466" name="Google Shape;46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7" name="Google Shape;467;p11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68" name="Google Shape;468;p11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5734552" y="-494440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70" name="Google Shape;470;p11"/>
              <p:cNvCxnSpPr>
                <a:stCxn id="456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11"/>
              <p:cNvCxnSpPr>
                <a:stCxn id="466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11"/>
              <p:cNvCxnSpPr>
                <a:stCxn id="463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11"/>
              <p:cNvCxnSpPr>
                <a:stCxn id="460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11"/>
              <p:cNvCxnSpPr>
                <a:stCxn id="466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5" name="Google Shape;475;p11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76" name="Google Shape;476;p11"/>
              <p:cNvCxnSpPr>
                <a:stCxn id="460" idx="5"/>
              </p:cNvCxnSpPr>
              <p:nvPr/>
            </p:nvCxnSpPr>
            <p:spPr>
              <a:xfrm flipH="1" rot="10800000">
                <a:off x="7079105" y="-816055"/>
                <a:ext cx="275700" cy="47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7" name="Google Shape;477;p11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5478244" y="972475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13"/>
          <p:cNvGrpSpPr/>
          <p:nvPr/>
        </p:nvGrpSpPr>
        <p:grpSpPr>
          <a:xfrm>
            <a:off x="-377824" y="-193296"/>
            <a:ext cx="10080192" cy="5625141"/>
            <a:chOff x="-377824" y="-193296"/>
            <a:chExt cx="10080192" cy="5625141"/>
          </a:xfrm>
        </p:grpSpPr>
        <p:grpSp>
          <p:nvGrpSpPr>
            <p:cNvPr id="482" name="Google Shape;482;p13"/>
            <p:cNvGrpSpPr/>
            <p:nvPr/>
          </p:nvGrpSpPr>
          <p:grpSpPr>
            <a:xfrm>
              <a:off x="7421427" y="-193296"/>
              <a:ext cx="2280941" cy="1580637"/>
              <a:chOff x="7421427" y="-193296"/>
              <a:chExt cx="2280941" cy="1580637"/>
            </a:xfrm>
          </p:grpSpPr>
          <p:grpSp>
            <p:nvGrpSpPr>
              <p:cNvPr id="483" name="Google Shape;483;p13"/>
              <p:cNvGrpSpPr/>
              <p:nvPr/>
            </p:nvGrpSpPr>
            <p:grpSpPr>
              <a:xfrm>
                <a:off x="8430777" y="-193296"/>
                <a:ext cx="1271591" cy="1580637"/>
                <a:chOff x="426827" y="-723871"/>
                <a:chExt cx="1271591" cy="1580637"/>
              </a:xfrm>
            </p:grpSpPr>
            <p:grpSp>
              <p:nvGrpSpPr>
                <p:cNvPr id="484" name="Google Shape;484;p13"/>
                <p:cNvGrpSpPr/>
                <p:nvPr/>
              </p:nvGrpSpPr>
              <p:grpSpPr>
                <a:xfrm>
                  <a:off x="436759" y="-723871"/>
                  <a:ext cx="1245819" cy="1079037"/>
                  <a:chOff x="8022925" y="186250"/>
                  <a:chExt cx="815700" cy="706500"/>
                </a:xfrm>
              </p:grpSpPr>
              <p:sp>
                <p:nvSpPr>
                  <p:cNvPr id="485" name="Google Shape;485;p13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486" name="Google Shape;486;p13"/>
                  <p:cNvSpPr/>
                  <p:nvPr/>
                </p:nvSpPr>
                <p:spPr>
                  <a:xfrm>
                    <a:off x="8066182" y="223764"/>
                    <a:ext cx="729300" cy="631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487" name="Google Shape;487;p13"/>
                  <p:cNvSpPr/>
                  <p:nvPr/>
                </p:nvSpPr>
                <p:spPr>
                  <a:xfrm>
                    <a:off x="8245500" y="379072"/>
                    <a:ext cx="370500" cy="3210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88" name="Google Shape;488;p13"/>
                <p:cNvCxnSpPr>
                  <a:stCxn id="485" idx="1"/>
                </p:cNvCxnSpPr>
                <p:nvPr/>
              </p:nvCxnSpPr>
              <p:spPr>
                <a:xfrm>
                  <a:off x="1412818" y="355166"/>
                  <a:ext cx="285600" cy="501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89" name="Google Shape;489;p13"/>
                <p:cNvSpPr/>
                <p:nvPr/>
              </p:nvSpPr>
              <p:spPr>
                <a:xfrm>
                  <a:off x="426827" y="47292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490" name="Google Shape;490;p13"/>
              <p:cNvCxnSpPr>
                <a:stCxn id="485" idx="3"/>
                <a:endCxn id="491" idx="0"/>
              </p:cNvCxnSpPr>
              <p:nvPr/>
            </p:nvCxnSpPr>
            <p:spPr>
              <a:xfrm rot="10800000">
                <a:off x="7728509" y="346223"/>
                <a:ext cx="712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1" name="Google Shape;491;p13"/>
              <p:cNvSpPr/>
              <p:nvPr/>
            </p:nvSpPr>
            <p:spPr>
              <a:xfrm>
                <a:off x="7421427" y="21317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92" name="Google Shape;492;p13"/>
            <p:cNvGrpSpPr/>
            <p:nvPr/>
          </p:nvGrpSpPr>
          <p:grpSpPr>
            <a:xfrm flipH="1">
              <a:off x="7607363" y="3785313"/>
              <a:ext cx="1835863" cy="1646533"/>
              <a:chOff x="8352175" y="-274150"/>
              <a:chExt cx="1835863" cy="1646533"/>
            </a:xfrm>
          </p:grpSpPr>
          <p:grpSp>
            <p:nvGrpSpPr>
              <p:cNvPr id="493" name="Google Shape;493;p13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494" name="Google Shape;494;p13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95" name="Google Shape;495;p13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96" name="Google Shape;496;p13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97" name="Google Shape;497;p13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99" name="Google Shape;499;p13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500" name="Google Shape;500;p13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501" name="Google Shape;501;p13"/>
                  <p:cNvCxnSpPr>
                    <a:stCxn id="49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502" name="Google Shape;502;p13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503" name="Google Shape;503;p13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504" name="Google Shape;504;p13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505" name="Google Shape;505;p13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06" name="Google Shape;506;p13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07" name="Google Shape;507;p13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08" name="Google Shape;508;p13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10" name="Google Shape;510;p13"/>
            <p:cNvGrpSpPr/>
            <p:nvPr/>
          </p:nvGrpSpPr>
          <p:grpSpPr>
            <a:xfrm>
              <a:off x="-377824" y="3323825"/>
              <a:ext cx="1141616" cy="1740595"/>
              <a:chOff x="-377824" y="3323825"/>
              <a:chExt cx="1141616" cy="1740595"/>
            </a:xfrm>
          </p:grpSpPr>
          <p:grpSp>
            <p:nvGrpSpPr>
              <p:cNvPr id="511" name="Google Shape;511;p13"/>
              <p:cNvGrpSpPr/>
              <p:nvPr/>
            </p:nvGrpSpPr>
            <p:grpSpPr>
              <a:xfrm>
                <a:off x="-377824" y="3991865"/>
                <a:ext cx="1141616" cy="1072555"/>
                <a:chOff x="4046769" y="1482116"/>
                <a:chExt cx="1390180" cy="1306082"/>
              </a:xfrm>
            </p:grpSpPr>
            <p:grpSp>
              <p:nvGrpSpPr>
                <p:cNvPr id="512" name="Google Shape;512;p13"/>
                <p:cNvGrpSpPr/>
                <p:nvPr/>
              </p:nvGrpSpPr>
              <p:grpSpPr>
                <a:xfrm>
                  <a:off x="4046769" y="1482116"/>
                  <a:ext cx="1180258" cy="756167"/>
                  <a:chOff x="4046769" y="1482116"/>
                  <a:chExt cx="1180258" cy="756167"/>
                </a:xfrm>
              </p:grpSpPr>
              <p:grpSp>
                <p:nvGrpSpPr>
                  <p:cNvPr id="513" name="Google Shape;513;p13"/>
                  <p:cNvGrpSpPr/>
                  <p:nvPr/>
                </p:nvGrpSpPr>
                <p:grpSpPr>
                  <a:xfrm>
                    <a:off x="4046769" y="14821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514" name="Google Shape;514;p1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15" name="Google Shape;515;p13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16" name="Google Shape;516;p1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517" name="Google Shape;517;p13"/>
                  <p:cNvSpPr/>
                  <p:nvPr/>
                </p:nvSpPr>
                <p:spPr>
                  <a:xfrm>
                    <a:off x="4919827" y="1953578"/>
                    <a:ext cx="307200" cy="2661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518" name="Google Shape;518;p13"/>
                  <p:cNvSpPr/>
                  <p:nvPr/>
                </p:nvSpPr>
                <p:spPr>
                  <a:xfrm>
                    <a:off x="4981813" y="15413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19" name="Google Shape;519;p13"/>
                <p:cNvCxnSpPr>
                  <a:stCxn id="514" idx="1"/>
                  <a:endCxn id="520" idx="3"/>
                </p:cNvCxnSpPr>
                <p:nvPr/>
              </p:nvCxnSpPr>
              <p:spPr>
                <a:xfrm>
                  <a:off x="4730771" y="2238282"/>
                  <a:ext cx="206400" cy="333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20" name="Google Shape;520;p13"/>
                <p:cNvSpPr/>
                <p:nvPr/>
              </p:nvSpPr>
              <p:spPr>
                <a:xfrm>
                  <a:off x="4937149" y="2355298"/>
                  <a:ext cx="499800" cy="4329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4988000" y="2399325"/>
                  <a:ext cx="398100" cy="345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22" name="Google Shape;522;p13"/>
              <p:cNvSpPr/>
              <p:nvPr/>
            </p:nvSpPr>
            <p:spPr>
              <a:xfrm>
                <a:off x="39500" y="3323825"/>
                <a:ext cx="595500" cy="515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124250" y="3397200"/>
                <a:ext cx="426000" cy="369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24" name="Google Shape;524;p13"/>
            <p:cNvSpPr/>
            <p:nvPr/>
          </p:nvSpPr>
          <p:spPr>
            <a:xfrm flipH="1">
              <a:off x="8222213" y="12286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 flipH="1">
              <a:off x="8829538" y="1285038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26" name="Google Shape;52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7" name="Google Shape;527;p13"/>
          <p:cNvSpPr txBox="1"/>
          <p:nvPr>
            <p:ph idx="1" type="subTitle"/>
          </p:nvPr>
        </p:nvSpPr>
        <p:spPr>
          <a:xfrm>
            <a:off x="713225" y="2267566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13"/>
          <p:cNvSpPr txBox="1"/>
          <p:nvPr>
            <p:ph idx="2" type="subTitle"/>
          </p:nvPr>
        </p:nvSpPr>
        <p:spPr>
          <a:xfrm>
            <a:off x="713225" y="395278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13"/>
          <p:cNvSpPr txBox="1"/>
          <p:nvPr>
            <p:ph idx="3" type="subTitle"/>
          </p:nvPr>
        </p:nvSpPr>
        <p:spPr>
          <a:xfrm>
            <a:off x="3419250" y="395278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13"/>
          <p:cNvSpPr txBox="1"/>
          <p:nvPr>
            <p:ph idx="4" type="subTitle"/>
          </p:nvPr>
        </p:nvSpPr>
        <p:spPr>
          <a:xfrm>
            <a:off x="3419250" y="2267566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13"/>
          <p:cNvSpPr txBox="1"/>
          <p:nvPr>
            <p:ph hasCustomPrompt="1" idx="5" type="title"/>
          </p:nvPr>
        </p:nvSpPr>
        <p:spPr>
          <a:xfrm>
            <a:off x="1415375" y="1353088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/>
          <p:nvPr>
            <p:ph hasCustomPrompt="1" idx="6" type="title"/>
          </p:nvPr>
        </p:nvSpPr>
        <p:spPr>
          <a:xfrm>
            <a:off x="4121400" y="3038450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/>
          <p:nvPr>
            <p:ph hasCustomPrompt="1" idx="7" type="title"/>
          </p:nvPr>
        </p:nvSpPr>
        <p:spPr>
          <a:xfrm>
            <a:off x="1415375" y="3038450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4" name="Google Shape;534;p13"/>
          <p:cNvSpPr txBox="1"/>
          <p:nvPr>
            <p:ph hasCustomPrompt="1" idx="8" type="title"/>
          </p:nvPr>
        </p:nvSpPr>
        <p:spPr>
          <a:xfrm>
            <a:off x="4121400" y="1353088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5" name="Google Shape;535;p13"/>
          <p:cNvSpPr txBox="1"/>
          <p:nvPr>
            <p:ph idx="9" type="subTitle"/>
          </p:nvPr>
        </p:nvSpPr>
        <p:spPr>
          <a:xfrm>
            <a:off x="6125275" y="3952781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13"/>
          <p:cNvSpPr txBox="1"/>
          <p:nvPr>
            <p:ph idx="13" type="subTitle"/>
          </p:nvPr>
        </p:nvSpPr>
        <p:spPr>
          <a:xfrm>
            <a:off x="6125275" y="2267566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13"/>
          <p:cNvSpPr txBox="1"/>
          <p:nvPr>
            <p:ph hasCustomPrompt="1" idx="14" type="title"/>
          </p:nvPr>
        </p:nvSpPr>
        <p:spPr>
          <a:xfrm>
            <a:off x="6827425" y="3038450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8" name="Google Shape;538;p13"/>
          <p:cNvSpPr txBox="1"/>
          <p:nvPr>
            <p:ph hasCustomPrompt="1" idx="15" type="title"/>
          </p:nvPr>
        </p:nvSpPr>
        <p:spPr>
          <a:xfrm>
            <a:off x="6827425" y="1353088"/>
            <a:ext cx="901200" cy="61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/>
          <p:nvPr>
            <p:ph idx="16" type="subTitle"/>
          </p:nvPr>
        </p:nvSpPr>
        <p:spPr>
          <a:xfrm>
            <a:off x="713225" y="193703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idx="17" type="subTitle"/>
          </p:nvPr>
        </p:nvSpPr>
        <p:spPr>
          <a:xfrm>
            <a:off x="713225" y="362224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18" type="subTitle"/>
          </p:nvPr>
        </p:nvSpPr>
        <p:spPr>
          <a:xfrm>
            <a:off x="3419250" y="362224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42" name="Google Shape;542;p13"/>
          <p:cNvSpPr txBox="1"/>
          <p:nvPr>
            <p:ph idx="19" type="subTitle"/>
          </p:nvPr>
        </p:nvSpPr>
        <p:spPr>
          <a:xfrm>
            <a:off x="3419250" y="193703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43" name="Google Shape;543;p13"/>
          <p:cNvSpPr txBox="1"/>
          <p:nvPr>
            <p:ph idx="20" type="subTitle"/>
          </p:nvPr>
        </p:nvSpPr>
        <p:spPr>
          <a:xfrm>
            <a:off x="6125275" y="362224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21" type="subTitle"/>
          </p:nvPr>
        </p:nvSpPr>
        <p:spPr>
          <a:xfrm>
            <a:off x="6125275" y="1937038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4"/>
          <p:cNvGrpSpPr/>
          <p:nvPr/>
        </p:nvGrpSpPr>
        <p:grpSpPr>
          <a:xfrm>
            <a:off x="73538" y="-321084"/>
            <a:ext cx="9450138" cy="6177334"/>
            <a:chOff x="73538" y="-321084"/>
            <a:chExt cx="9450138" cy="6177334"/>
          </a:xfrm>
        </p:grpSpPr>
        <p:grpSp>
          <p:nvGrpSpPr>
            <p:cNvPr id="547" name="Google Shape;547;p14"/>
            <p:cNvGrpSpPr/>
            <p:nvPr/>
          </p:nvGrpSpPr>
          <p:grpSpPr>
            <a:xfrm flipH="1" rot="10800000">
              <a:off x="73538" y="-283763"/>
              <a:ext cx="1835863" cy="1646533"/>
              <a:chOff x="8352175" y="-274150"/>
              <a:chExt cx="1835863" cy="1646533"/>
            </a:xfrm>
          </p:grpSpPr>
          <p:grpSp>
            <p:nvGrpSpPr>
              <p:cNvPr id="548" name="Google Shape;548;p14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549" name="Google Shape;549;p1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0" name="Google Shape;550;p14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1" name="Google Shape;551;p14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52" name="Google Shape;552;p14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554" name="Google Shape;554;p14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555" name="Google Shape;555;p14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556" name="Google Shape;556;p14"/>
                  <p:cNvCxnSpPr>
                    <a:stCxn id="549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557" name="Google Shape;557;p14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558" name="Google Shape;558;p14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559" name="Google Shape;559;p14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560" name="Google Shape;560;p14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61" name="Google Shape;561;p14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62" name="Google Shape;562;p14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63" name="Google Shape;563;p14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65" name="Google Shape;565;p14"/>
            <p:cNvGrpSpPr/>
            <p:nvPr/>
          </p:nvGrpSpPr>
          <p:grpSpPr>
            <a:xfrm>
              <a:off x="7573915" y="3604191"/>
              <a:ext cx="1949760" cy="2252059"/>
              <a:chOff x="7573915" y="3604191"/>
              <a:chExt cx="1949760" cy="2252059"/>
            </a:xfrm>
          </p:grpSpPr>
          <p:grpSp>
            <p:nvGrpSpPr>
              <p:cNvPr id="566" name="Google Shape;566;p14"/>
              <p:cNvGrpSpPr/>
              <p:nvPr/>
            </p:nvGrpSpPr>
            <p:grpSpPr>
              <a:xfrm>
                <a:off x="7573915" y="3604191"/>
                <a:ext cx="1949760" cy="2252059"/>
                <a:chOff x="1557290" y="1732616"/>
                <a:chExt cx="1949760" cy="2252059"/>
              </a:xfrm>
            </p:grpSpPr>
            <p:grpSp>
              <p:nvGrpSpPr>
                <p:cNvPr id="567" name="Google Shape;567;p14"/>
                <p:cNvGrpSpPr/>
                <p:nvPr/>
              </p:nvGrpSpPr>
              <p:grpSpPr>
                <a:xfrm>
                  <a:off x="2516057" y="1732616"/>
                  <a:ext cx="990993" cy="848609"/>
                  <a:chOff x="2516057" y="1732616"/>
                  <a:chExt cx="990993" cy="848609"/>
                </a:xfrm>
              </p:grpSpPr>
              <p:grpSp>
                <p:nvGrpSpPr>
                  <p:cNvPr id="568" name="Google Shape;568;p14"/>
                  <p:cNvGrpSpPr/>
                  <p:nvPr/>
                </p:nvGrpSpPr>
                <p:grpSpPr>
                  <a:xfrm rot="10800000">
                    <a:off x="2516057" y="2024002"/>
                    <a:ext cx="587793" cy="509104"/>
                    <a:chOff x="7686886" y="186250"/>
                    <a:chExt cx="815700" cy="706500"/>
                  </a:xfrm>
                </p:grpSpPr>
                <p:sp>
                  <p:nvSpPr>
                    <p:cNvPr id="569" name="Google Shape;569;p14"/>
                    <p:cNvSpPr/>
                    <p:nvPr/>
                  </p:nvSpPr>
                  <p:spPr>
                    <a:xfrm>
                      <a:off x="7686886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70" name="Google Shape;570;p14"/>
                    <p:cNvSpPr/>
                    <p:nvPr/>
                  </p:nvSpPr>
                  <p:spPr>
                    <a:xfrm>
                      <a:off x="7877263" y="351156"/>
                      <a:ext cx="435000" cy="3768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571" name="Google Shape;571;p14"/>
                  <p:cNvSpPr/>
                  <p:nvPr/>
                </p:nvSpPr>
                <p:spPr>
                  <a:xfrm rot="10800000">
                    <a:off x="2592078" y="24789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cxnSp>
                <p:nvCxnSpPr>
                  <p:cNvPr id="572" name="Google Shape;572;p14"/>
                  <p:cNvCxnSpPr>
                    <a:stCxn id="569" idx="3"/>
                  </p:cNvCxnSpPr>
                  <p:nvPr/>
                </p:nvCxnSpPr>
                <p:spPr>
                  <a:xfrm>
                    <a:off x="3103850" y="2278554"/>
                    <a:ext cx="403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73" name="Google Shape;573;p14"/>
                  <p:cNvCxnSpPr>
                    <a:stCxn id="569" idx="2"/>
                    <a:endCxn id="574" idx="6"/>
                  </p:cNvCxnSpPr>
                  <p:nvPr/>
                </p:nvCxnSpPr>
                <p:spPr>
                  <a:xfrm flipH="1" rot="10800000">
                    <a:off x="2976574" y="1820302"/>
                    <a:ext cx="95400" cy="2037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574" name="Google Shape;574;p14"/>
                  <p:cNvSpPr/>
                  <p:nvPr/>
                </p:nvSpPr>
                <p:spPr>
                  <a:xfrm rot="7199335">
                    <a:off x="3052346" y="1747002"/>
                    <a:ext cx="78626" cy="78626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575" name="Google Shape;575;p14"/>
                <p:cNvGrpSpPr/>
                <p:nvPr/>
              </p:nvGrpSpPr>
              <p:grpSpPr>
                <a:xfrm>
                  <a:off x="1557290" y="2633002"/>
                  <a:ext cx="1845335" cy="1351673"/>
                  <a:chOff x="1557290" y="2633002"/>
                  <a:chExt cx="1845335" cy="1351673"/>
                </a:xfrm>
              </p:grpSpPr>
              <p:grpSp>
                <p:nvGrpSpPr>
                  <p:cNvPr id="576" name="Google Shape;576;p14"/>
                  <p:cNvGrpSpPr/>
                  <p:nvPr/>
                </p:nvGrpSpPr>
                <p:grpSpPr>
                  <a:xfrm rot="10800000">
                    <a:off x="1711513" y="2709892"/>
                    <a:ext cx="841913" cy="729208"/>
                    <a:chOff x="8056501" y="215327"/>
                    <a:chExt cx="748500" cy="648300"/>
                  </a:xfrm>
                </p:grpSpPr>
                <p:sp>
                  <p:nvSpPr>
                    <p:cNvPr id="577" name="Google Shape;577;p14"/>
                    <p:cNvSpPr/>
                    <p:nvPr/>
                  </p:nvSpPr>
                  <p:spPr>
                    <a:xfrm>
                      <a:off x="8056501" y="215327"/>
                      <a:ext cx="748500" cy="6483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solidFill>
                      <a:srgbClr val="AFE0D9">
                        <a:alpha val="59490"/>
                      </a:srgbClr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78" name="Google Shape;578;p14"/>
                    <p:cNvSpPr/>
                    <p:nvPr/>
                  </p:nvSpPr>
                  <p:spPr>
                    <a:xfrm>
                      <a:off x="8169420" y="313166"/>
                      <a:ext cx="522900" cy="4527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579" name="Google Shape;579;p14"/>
                  <p:cNvGrpSpPr/>
                  <p:nvPr/>
                </p:nvGrpSpPr>
                <p:grpSpPr>
                  <a:xfrm rot="10800000">
                    <a:off x="2814832" y="2633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580" name="Google Shape;580;p14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81" name="Google Shape;581;p14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cxnSp>
                <p:nvCxnSpPr>
                  <p:cNvPr id="582" name="Google Shape;582;p14"/>
                  <p:cNvCxnSpPr>
                    <a:stCxn id="580" idx="0"/>
                  </p:cNvCxnSpPr>
                  <p:nvPr/>
                </p:nvCxnSpPr>
                <p:spPr>
                  <a:xfrm rot="10800000">
                    <a:off x="2660332" y="2887554"/>
                    <a:ext cx="1545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3" name="Google Shape;583;p14"/>
                  <p:cNvCxnSpPr>
                    <a:stCxn id="577" idx="3"/>
                  </p:cNvCxnSpPr>
                  <p:nvPr/>
                </p:nvCxnSpPr>
                <p:spPr>
                  <a:xfrm flipH="1" rot="10800000">
                    <a:off x="2553425" y="2886696"/>
                    <a:ext cx="108900" cy="1878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84" name="Google Shape;584;p14"/>
                  <p:cNvCxnSpPr>
                    <a:stCxn id="577" idx="5"/>
                  </p:cNvCxnSpPr>
                  <p:nvPr/>
                </p:nvCxnSpPr>
                <p:spPr>
                  <a:xfrm flipH="1">
                    <a:off x="1618115" y="3439099"/>
                    <a:ext cx="275700" cy="4776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585" name="Google Shape;585;p14"/>
                  <p:cNvSpPr/>
                  <p:nvPr/>
                </p:nvSpPr>
                <p:spPr>
                  <a:xfrm rot="10800000">
                    <a:off x="1557290" y="3906075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  <p:sp>
            <p:nvSpPr>
              <p:cNvPr id="586" name="Google Shape;586;p14"/>
              <p:cNvSpPr/>
              <p:nvPr/>
            </p:nvSpPr>
            <p:spPr>
              <a:xfrm rot="10800000">
                <a:off x="8650576" y="4730950"/>
                <a:ext cx="54600" cy="54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87" name="Google Shape;587;p14"/>
            <p:cNvGrpSpPr/>
            <p:nvPr/>
          </p:nvGrpSpPr>
          <p:grpSpPr>
            <a:xfrm>
              <a:off x="3949071" y="4578504"/>
              <a:ext cx="1245819" cy="1079037"/>
              <a:chOff x="8022925" y="186250"/>
              <a:chExt cx="815700" cy="706500"/>
            </a:xfrm>
          </p:grpSpPr>
          <p:sp>
            <p:nvSpPr>
              <p:cNvPr id="588" name="Google Shape;588;p14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91" name="Google Shape;591;p14"/>
            <p:cNvGrpSpPr/>
            <p:nvPr/>
          </p:nvGrpSpPr>
          <p:grpSpPr>
            <a:xfrm>
              <a:off x="6487988" y="-321084"/>
              <a:ext cx="1514976" cy="1058593"/>
              <a:chOff x="6487988" y="-321084"/>
              <a:chExt cx="1514976" cy="1058593"/>
            </a:xfrm>
          </p:grpSpPr>
          <p:grpSp>
            <p:nvGrpSpPr>
              <p:cNvPr id="592" name="Google Shape;592;p14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593" name="Google Shape;593;p1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4" name="Google Shape;594;p14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5" name="Google Shape;595;p14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596" name="Google Shape;596;p14"/>
              <p:cNvGrpSpPr/>
              <p:nvPr/>
            </p:nvGrpSpPr>
            <p:grpSpPr>
              <a:xfrm flipH="1" rot="10800000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597" name="Google Shape;597;p14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9" name="Google Shape;599;p14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sp>
        <p:nvSpPr>
          <p:cNvPr id="600" name="Google Shape;600;p14"/>
          <p:cNvSpPr/>
          <p:nvPr>
            <p:ph idx="2" type="pic"/>
          </p:nvPr>
        </p:nvSpPr>
        <p:spPr>
          <a:xfrm>
            <a:off x="713225" y="785250"/>
            <a:ext cx="2870400" cy="357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14"/>
          <p:cNvSpPr txBox="1"/>
          <p:nvPr>
            <p:ph type="title"/>
          </p:nvPr>
        </p:nvSpPr>
        <p:spPr>
          <a:xfrm>
            <a:off x="4416775" y="3641174"/>
            <a:ext cx="4014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02" name="Google Shape;602;p14"/>
          <p:cNvSpPr txBox="1"/>
          <p:nvPr>
            <p:ph idx="1" type="subTitle"/>
          </p:nvPr>
        </p:nvSpPr>
        <p:spPr>
          <a:xfrm>
            <a:off x="4416775" y="978250"/>
            <a:ext cx="4014000" cy="274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05" name="Google Shape;605;p15"/>
          <p:cNvGrpSpPr/>
          <p:nvPr/>
        </p:nvGrpSpPr>
        <p:grpSpPr>
          <a:xfrm>
            <a:off x="36670" y="-818387"/>
            <a:ext cx="9710039" cy="5836570"/>
            <a:chOff x="36670" y="-818387"/>
            <a:chExt cx="9710039" cy="5836570"/>
          </a:xfrm>
        </p:grpSpPr>
        <p:grpSp>
          <p:nvGrpSpPr>
            <p:cNvPr id="606" name="Google Shape;606;p15"/>
            <p:cNvGrpSpPr/>
            <p:nvPr/>
          </p:nvGrpSpPr>
          <p:grpSpPr>
            <a:xfrm>
              <a:off x="6586639" y="-818387"/>
              <a:ext cx="3160070" cy="2326678"/>
              <a:chOff x="6586639" y="-781700"/>
              <a:chExt cx="3160070" cy="2326678"/>
            </a:xfrm>
          </p:grpSpPr>
          <p:grpSp>
            <p:nvGrpSpPr>
              <p:cNvPr id="607" name="Google Shape;607;p15"/>
              <p:cNvGrpSpPr/>
              <p:nvPr/>
            </p:nvGrpSpPr>
            <p:grpSpPr>
              <a:xfrm flipH="1">
                <a:off x="7382025" y="-781700"/>
                <a:ext cx="2364684" cy="2326678"/>
                <a:chOff x="5404368" y="-851325"/>
                <a:chExt cx="2364684" cy="2326678"/>
              </a:xfrm>
            </p:grpSpPr>
            <p:grpSp>
              <p:nvGrpSpPr>
                <p:cNvPr id="608" name="Google Shape;608;p15"/>
                <p:cNvGrpSpPr/>
                <p:nvPr/>
              </p:nvGrpSpPr>
              <p:grpSpPr>
                <a:xfrm>
                  <a:off x="6360273" y="-338456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609" name="Google Shape;609;p15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10" name="Google Shape;610;p15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611" name="Google Shape;611;p15"/>
                <p:cNvGrpSpPr/>
                <p:nvPr/>
              </p:nvGrpSpPr>
              <p:grpSpPr>
                <a:xfrm>
                  <a:off x="5548840" y="-8756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612" name="Google Shape;612;p15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13" name="Google Shape;613;p15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614" name="Google Shape;614;p15"/>
                <p:cNvGrpSpPr/>
                <p:nvPr/>
              </p:nvGrpSpPr>
              <p:grpSpPr>
                <a:xfrm>
                  <a:off x="6089765" y="600244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615" name="Google Shape;615;p15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16" name="Google Shape;616;p15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617" name="Google Shape;617;p15"/>
                <p:cNvSpPr/>
                <p:nvPr/>
              </p:nvSpPr>
              <p:spPr>
                <a:xfrm>
                  <a:off x="6499238" y="5521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18" name="Google Shape;618;p15"/>
                <p:cNvSpPr/>
                <p:nvPr/>
              </p:nvSpPr>
              <p:spPr>
                <a:xfrm>
                  <a:off x="7461852" y="112753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619" name="Google Shape;619;p15"/>
                <p:cNvCxnSpPr/>
                <p:nvPr/>
              </p:nvCxnSpPr>
              <p:spPr>
                <a:xfrm>
                  <a:off x="5404368" y="355166"/>
                  <a:ext cx="285600" cy="501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0" name="Google Shape;620;p15"/>
                <p:cNvCxnSpPr>
                  <a:stCxn id="615" idx="3"/>
                </p:cNvCxnSpPr>
                <p:nvPr/>
              </p:nvCxnSpPr>
              <p:spPr>
                <a:xfrm rot="10800000">
                  <a:off x="5686565" y="854796"/>
                  <a:ext cx="40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1" name="Google Shape;621;p15"/>
                <p:cNvCxnSpPr>
                  <a:stCxn id="612" idx="0"/>
                </p:cNvCxnSpPr>
                <p:nvPr/>
              </p:nvCxnSpPr>
              <p:spPr>
                <a:xfrm>
                  <a:off x="6136634" y="245796"/>
                  <a:ext cx="154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2" name="Google Shape;622;p15"/>
                <p:cNvCxnSpPr>
                  <a:stCxn id="609" idx="3"/>
                </p:cNvCxnSpPr>
                <p:nvPr/>
              </p:nvCxnSpPr>
              <p:spPr>
                <a:xfrm flipH="1">
                  <a:off x="6287073" y="58880"/>
                  <a:ext cx="73200" cy="187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23" name="Google Shape;623;p15"/>
                <p:cNvCxnSpPr>
                  <a:stCxn id="615" idx="1"/>
                  <a:endCxn id="624" idx="1"/>
                </p:cNvCxnSpPr>
                <p:nvPr/>
              </p:nvCxnSpPr>
              <p:spPr>
                <a:xfrm>
                  <a:off x="6550283" y="1109348"/>
                  <a:ext cx="56400" cy="94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4" name="Google Shape;624;p15"/>
                <p:cNvSpPr/>
                <p:nvPr/>
              </p:nvSpPr>
              <p:spPr>
                <a:xfrm rot="1364276">
                  <a:off x="6582222" y="1200630"/>
                  <a:ext cx="78392" cy="78392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625" name="Google Shape;625;p15"/>
                <p:cNvCxnSpPr>
                  <a:stCxn id="609" idx="5"/>
                </p:cNvCxnSpPr>
                <p:nvPr/>
              </p:nvCxnSpPr>
              <p:spPr>
                <a:xfrm flipH="1" rot="10800000">
                  <a:off x="7079105" y="-816055"/>
                  <a:ext cx="275700" cy="477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6" name="Google Shape;626;p15"/>
                <p:cNvSpPr/>
                <p:nvPr/>
              </p:nvSpPr>
              <p:spPr>
                <a:xfrm>
                  <a:off x="7315575" y="-8513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27" name="Google Shape;627;p15"/>
                <p:cNvSpPr/>
                <p:nvPr/>
              </p:nvSpPr>
              <p:spPr>
                <a:xfrm>
                  <a:off x="6136627" y="1209253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628" name="Google Shape;628;p15"/>
              <p:cNvGrpSpPr/>
              <p:nvPr/>
            </p:nvGrpSpPr>
            <p:grpSpPr>
              <a:xfrm flipH="1">
                <a:off x="6586639" y="-215983"/>
                <a:ext cx="795389" cy="688979"/>
                <a:chOff x="8022925" y="186250"/>
                <a:chExt cx="815700" cy="706500"/>
              </a:xfrm>
            </p:grpSpPr>
            <p:sp>
              <p:nvSpPr>
                <p:cNvPr id="629" name="Google Shape;629;p15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30" name="Google Shape;630;p15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31" name="Google Shape;631;p15"/>
                <p:cNvSpPr/>
                <p:nvPr/>
              </p:nvSpPr>
              <p:spPr>
                <a:xfrm>
                  <a:off x="8222718" y="359307"/>
                  <a:ext cx="416100" cy="3606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632" name="Google Shape;632;p15"/>
              <p:cNvCxnSpPr>
                <a:stCxn id="629" idx="3"/>
                <a:endCxn id="609" idx="0"/>
              </p:cNvCxnSpPr>
              <p:nvPr/>
            </p:nvCxnSpPr>
            <p:spPr>
              <a:xfrm>
                <a:off x="7382028" y="128506"/>
                <a:ext cx="49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33" name="Google Shape;633;p15"/>
            <p:cNvGrpSpPr/>
            <p:nvPr/>
          </p:nvGrpSpPr>
          <p:grpSpPr>
            <a:xfrm flipH="1">
              <a:off x="8499344" y="3177041"/>
              <a:ext cx="1180258" cy="1390907"/>
              <a:chOff x="4046769" y="1482116"/>
              <a:chExt cx="1180258" cy="1390907"/>
            </a:xfrm>
          </p:grpSpPr>
          <p:grpSp>
            <p:nvGrpSpPr>
              <p:cNvPr id="634" name="Google Shape;634;p15"/>
              <p:cNvGrpSpPr/>
              <p:nvPr/>
            </p:nvGrpSpPr>
            <p:grpSpPr>
              <a:xfrm>
                <a:off x="4046769" y="1482116"/>
                <a:ext cx="1180258" cy="756167"/>
                <a:chOff x="4046769" y="1482116"/>
                <a:chExt cx="1180258" cy="756167"/>
              </a:xfrm>
            </p:grpSpPr>
            <p:grpSp>
              <p:nvGrpSpPr>
                <p:cNvPr id="635" name="Google Shape;635;p15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636" name="Google Shape;636;p15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37" name="Google Shape;637;p15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38" name="Google Shape;638;p15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639" name="Google Shape;639;p15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40" name="Google Shape;640;p15"/>
                <p:cNvSpPr/>
                <p:nvPr/>
              </p:nvSpPr>
              <p:spPr>
                <a:xfrm>
                  <a:off x="4981813" y="15413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641" name="Google Shape;641;p15"/>
              <p:cNvCxnSpPr>
                <a:stCxn id="636" idx="1"/>
                <a:endCxn id="642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15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44" name="Google Shape;644;p15"/>
            <p:cNvGrpSpPr/>
            <p:nvPr/>
          </p:nvGrpSpPr>
          <p:grpSpPr>
            <a:xfrm flipH="1" rot="10800000">
              <a:off x="36670" y="3291158"/>
              <a:ext cx="1023526" cy="1727025"/>
              <a:chOff x="-5" y="2300632"/>
              <a:chExt cx="1023526" cy="1727025"/>
            </a:xfrm>
          </p:grpSpPr>
          <p:grpSp>
            <p:nvGrpSpPr>
              <p:cNvPr id="645" name="Google Shape;645;p15"/>
              <p:cNvGrpSpPr/>
              <p:nvPr/>
            </p:nvGrpSpPr>
            <p:grpSpPr>
              <a:xfrm rot="5400000">
                <a:off x="-417172" y="2717800"/>
                <a:ext cx="1413385" cy="579050"/>
                <a:chOff x="2195315" y="2002175"/>
                <a:chExt cx="1413385" cy="579050"/>
              </a:xfrm>
            </p:grpSpPr>
            <p:grpSp>
              <p:nvGrpSpPr>
                <p:cNvPr id="646" name="Google Shape;646;p15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647" name="Google Shape;647;p15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48" name="Google Shape;648;p15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649" name="Google Shape;649;p15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650" name="Google Shape;650;p15"/>
                <p:cNvCxnSpPr>
                  <a:stCxn id="647" idx="3"/>
                  <a:endCxn id="651" idx="0"/>
                </p:cNvCxnSpPr>
                <p:nvPr/>
              </p:nvCxnSpPr>
              <p:spPr>
                <a:xfrm rot="10800000">
                  <a:off x="3235200" y="1905054"/>
                  <a:ext cx="0" cy="74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52" name="Google Shape;652;p15"/>
                <p:cNvSpPr/>
                <p:nvPr/>
              </p:nvSpPr>
              <p:spPr>
                <a:xfrm rot="10800000">
                  <a:off x="2195315" y="20021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51" name="Google Shape;651;p15"/>
              <p:cNvSpPr/>
              <p:nvPr/>
            </p:nvSpPr>
            <p:spPr>
              <a:xfrm rot="-5400000">
                <a:off x="145946" y="3735157"/>
                <a:ext cx="313500" cy="271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53" name="Google Shape;653;p15"/>
              <p:cNvSpPr/>
              <p:nvPr/>
            </p:nvSpPr>
            <p:spPr>
              <a:xfrm rot="-5400000">
                <a:off x="731021" y="2321632"/>
                <a:ext cx="313500" cy="271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6"/>
          <p:cNvSpPr txBox="1"/>
          <p:nvPr>
            <p:ph type="title"/>
          </p:nvPr>
        </p:nvSpPr>
        <p:spPr>
          <a:xfrm>
            <a:off x="720000" y="1299413"/>
            <a:ext cx="3519600" cy="16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6" name="Google Shape;656;p16"/>
          <p:cNvSpPr txBox="1"/>
          <p:nvPr>
            <p:ph idx="1" type="subTitle"/>
          </p:nvPr>
        </p:nvSpPr>
        <p:spPr>
          <a:xfrm>
            <a:off x="720000" y="2964838"/>
            <a:ext cx="35196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6"/>
          <p:cNvSpPr/>
          <p:nvPr>
            <p:ph idx="2" type="pic"/>
          </p:nvPr>
        </p:nvSpPr>
        <p:spPr>
          <a:xfrm>
            <a:off x="4571975" y="533875"/>
            <a:ext cx="3858900" cy="407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658" name="Google Shape;658;p16"/>
          <p:cNvGrpSpPr/>
          <p:nvPr/>
        </p:nvGrpSpPr>
        <p:grpSpPr>
          <a:xfrm>
            <a:off x="121725" y="129827"/>
            <a:ext cx="9790940" cy="4911772"/>
            <a:chOff x="121725" y="129827"/>
            <a:chExt cx="9790940" cy="4911772"/>
          </a:xfrm>
        </p:grpSpPr>
        <p:grpSp>
          <p:nvGrpSpPr>
            <p:cNvPr id="659" name="Google Shape;659;p16"/>
            <p:cNvGrpSpPr/>
            <p:nvPr/>
          </p:nvGrpSpPr>
          <p:grpSpPr>
            <a:xfrm>
              <a:off x="8584540" y="4012900"/>
              <a:ext cx="1128460" cy="989200"/>
              <a:chOff x="2136440" y="1592025"/>
              <a:chExt cx="1128460" cy="989200"/>
            </a:xfrm>
          </p:grpSpPr>
          <p:grpSp>
            <p:nvGrpSpPr>
              <p:cNvPr id="660" name="Google Shape;660;p16"/>
              <p:cNvGrpSpPr/>
              <p:nvPr/>
            </p:nvGrpSpPr>
            <p:grpSpPr>
              <a:xfrm rot="10800000">
                <a:off x="2273907" y="2024002"/>
                <a:ext cx="587793" cy="509104"/>
                <a:chOff x="8022925" y="186250"/>
                <a:chExt cx="815700" cy="706500"/>
              </a:xfrm>
            </p:grpSpPr>
            <p:sp>
              <p:nvSpPr>
                <p:cNvPr id="661" name="Google Shape;661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63" name="Google Shape;663;p16"/>
              <p:cNvSpPr/>
              <p:nvPr/>
            </p:nvSpPr>
            <p:spPr>
              <a:xfrm rot="10800000">
                <a:off x="2349928" y="24789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64" name="Google Shape;664;p16"/>
              <p:cNvCxnSpPr>
                <a:stCxn id="661" idx="3"/>
              </p:cNvCxnSpPr>
              <p:nvPr/>
            </p:nvCxnSpPr>
            <p:spPr>
              <a:xfrm>
                <a:off x="2861700" y="2278554"/>
                <a:ext cx="40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5" name="Google Shape;665;p16"/>
              <p:cNvCxnSpPr>
                <a:stCxn id="661" idx="1"/>
              </p:cNvCxnSpPr>
              <p:nvPr/>
            </p:nvCxnSpPr>
            <p:spPr>
              <a:xfrm rot="10800000">
                <a:off x="2174983" y="1632202"/>
                <a:ext cx="226200" cy="39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6" name="Google Shape;666;p16"/>
              <p:cNvSpPr/>
              <p:nvPr/>
            </p:nvSpPr>
            <p:spPr>
              <a:xfrm rot="10800000">
                <a:off x="2136440" y="15920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67" name="Google Shape;667;p16"/>
            <p:cNvGrpSpPr/>
            <p:nvPr/>
          </p:nvGrpSpPr>
          <p:grpSpPr>
            <a:xfrm>
              <a:off x="178840" y="129827"/>
              <a:ext cx="1845335" cy="1351673"/>
              <a:chOff x="1557290" y="2633002"/>
              <a:chExt cx="1845335" cy="1351673"/>
            </a:xfrm>
          </p:grpSpPr>
          <p:grpSp>
            <p:nvGrpSpPr>
              <p:cNvPr id="668" name="Google Shape;668;p16"/>
              <p:cNvGrpSpPr/>
              <p:nvPr/>
            </p:nvGrpSpPr>
            <p:grpSpPr>
              <a:xfrm rot="10800000">
                <a:off x="1673693" y="2677134"/>
                <a:ext cx="917499" cy="794671"/>
                <a:chOff x="8022925" y="186250"/>
                <a:chExt cx="815700" cy="706500"/>
              </a:xfrm>
            </p:grpSpPr>
            <p:sp>
              <p:nvSpPr>
                <p:cNvPr id="669" name="Google Shape;669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70" name="Google Shape;670;p16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671" name="Google Shape;671;p16"/>
              <p:cNvGrpSpPr/>
              <p:nvPr/>
            </p:nvGrpSpPr>
            <p:grpSpPr>
              <a:xfrm rot="10800000">
                <a:off x="2814832" y="2633002"/>
                <a:ext cx="587793" cy="509104"/>
                <a:chOff x="8022925" y="186250"/>
                <a:chExt cx="815700" cy="706500"/>
              </a:xfrm>
            </p:grpSpPr>
            <p:sp>
              <p:nvSpPr>
                <p:cNvPr id="672" name="Google Shape;672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73" name="Google Shape;673;p16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674" name="Google Shape;674;p16"/>
              <p:cNvCxnSpPr>
                <a:stCxn id="672" idx="0"/>
              </p:cNvCxnSpPr>
              <p:nvPr/>
            </p:nvCxnSpPr>
            <p:spPr>
              <a:xfrm rot="10800000">
                <a:off x="2660332" y="2887554"/>
                <a:ext cx="154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5" name="Google Shape;675;p16"/>
              <p:cNvCxnSpPr>
                <a:stCxn id="669" idx="3"/>
              </p:cNvCxnSpPr>
              <p:nvPr/>
            </p:nvCxnSpPr>
            <p:spPr>
              <a:xfrm flipH="1" rot="10800000">
                <a:off x="2591192" y="2886970"/>
                <a:ext cx="73200" cy="18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6" name="Google Shape;676;p16"/>
              <p:cNvCxnSpPr>
                <a:stCxn id="669" idx="5"/>
              </p:cNvCxnSpPr>
              <p:nvPr/>
            </p:nvCxnSpPr>
            <p:spPr>
              <a:xfrm flipH="1">
                <a:off x="1596661" y="3471805"/>
                <a:ext cx="275700" cy="47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16"/>
              <p:cNvSpPr/>
              <p:nvPr/>
            </p:nvSpPr>
            <p:spPr>
              <a:xfrm rot="10800000">
                <a:off x="1557290" y="39060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78" name="Google Shape;678;p16"/>
            <p:cNvGrpSpPr/>
            <p:nvPr/>
          </p:nvGrpSpPr>
          <p:grpSpPr>
            <a:xfrm>
              <a:off x="121725" y="3806450"/>
              <a:ext cx="1835863" cy="1235149"/>
              <a:chOff x="8352175" y="268675"/>
              <a:chExt cx="1835863" cy="1235149"/>
            </a:xfrm>
          </p:grpSpPr>
          <p:grpSp>
            <p:nvGrpSpPr>
              <p:cNvPr id="679" name="Google Shape;679;p16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680" name="Google Shape;680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81" name="Google Shape;681;p16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82" name="Google Shape;682;p16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83" name="Google Shape;683;p16"/>
              <p:cNvSpPr/>
              <p:nvPr/>
            </p:nvSpPr>
            <p:spPr>
              <a:xfrm>
                <a:off x="8942351" y="1107824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84" name="Google Shape;684;p16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685" name="Google Shape;685;p16"/>
              <p:cNvGrpSpPr/>
              <p:nvPr/>
            </p:nvGrpSpPr>
            <p:grpSpPr>
              <a:xfrm>
                <a:off x="8408775" y="304300"/>
                <a:ext cx="906219" cy="722350"/>
                <a:chOff x="6860600" y="2285500"/>
                <a:chExt cx="906219" cy="722350"/>
              </a:xfrm>
            </p:grpSpPr>
            <p:cxnSp>
              <p:nvCxnSpPr>
                <p:cNvPr id="686" name="Google Shape;686;p16"/>
                <p:cNvCxnSpPr>
                  <a:stCxn id="680" idx="3"/>
                </p:cNvCxnSpPr>
                <p:nvPr/>
              </p:nvCxnSpPr>
              <p:spPr>
                <a:xfrm rot="10800000">
                  <a:off x="7612919" y="2975499"/>
                  <a:ext cx="153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687" name="Google Shape;687;p16"/>
                <p:cNvGrpSpPr/>
                <p:nvPr/>
              </p:nvGrpSpPr>
              <p:grpSpPr>
                <a:xfrm>
                  <a:off x="6860600" y="2285500"/>
                  <a:ext cx="755625" cy="690000"/>
                  <a:chOff x="6860600" y="2285500"/>
                  <a:chExt cx="755625" cy="690000"/>
                </a:xfrm>
              </p:grpSpPr>
              <p:cxnSp>
                <p:nvCxnSpPr>
                  <p:cNvPr id="688" name="Google Shape;688;p16"/>
                  <p:cNvCxnSpPr/>
                  <p:nvPr/>
                </p:nvCxnSpPr>
                <p:spPr>
                  <a:xfrm rot="10800000">
                    <a:off x="7262825" y="2285500"/>
                    <a:ext cx="353400" cy="6900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9" name="Google Shape;689;p16"/>
                  <p:cNvCxnSpPr/>
                  <p:nvPr/>
                </p:nvCxnSpPr>
                <p:spPr>
                  <a:xfrm rot="10800000">
                    <a:off x="6860600" y="2289200"/>
                    <a:ext cx="405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690" name="Google Shape;690;p16"/>
                <p:cNvSpPr/>
                <p:nvPr/>
              </p:nvSpPr>
              <p:spPr>
                <a:xfrm>
                  <a:off x="7584350" y="2943050"/>
                  <a:ext cx="64800" cy="64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91" name="Google Shape;691;p16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2" name="Google Shape;692;p16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93" name="Google Shape;693;p16"/>
            <p:cNvGrpSpPr/>
            <p:nvPr/>
          </p:nvGrpSpPr>
          <p:grpSpPr>
            <a:xfrm>
              <a:off x="8666846" y="3218679"/>
              <a:ext cx="1245819" cy="1079037"/>
              <a:chOff x="8022925" y="186250"/>
              <a:chExt cx="815700" cy="706500"/>
            </a:xfrm>
          </p:grpSpPr>
          <p:sp>
            <p:nvSpPr>
              <p:cNvPr id="694" name="Google Shape;694;p16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5" name="Google Shape;695;p16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6" name="Google Shape;696;p16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7"/>
          <p:cNvSpPr txBox="1"/>
          <p:nvPr>
            <p:ph type="title"/>
          </p:nvPr>
        </p:nvSpPr>
        <p:spPr>
          <a:xfrm>
            <a:off x="720000" y="1900782"/>
            <a:ext cx="3299700" cy="6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9" name="Google Shape;699;p17"/>
          <p:cNvSpPr txBox="1"/>
          <p:nvPr>
            <p:ph idx="1" type="subTitle"/>
          </p:nvPr>
        </p:nvSpPr>
        <p:spPr>
          <a:xfrm>
            <a:off x="720000" y="2478150"/>
            <a:ext cx="3299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0" name="Google Shape;700;p17"/>
          <p:cNvGrpSpPr/>
          <p:nvPr/>
        </p:nvGrpSpPr>
        <p:grpSpPr>
          <a:xfrm>
            <a:off x="77240" y="69577"/>
            <a:ext cx="9491710" cy="5019384"/>
            <a:chOff x="77240" y="69577"/>
            <a:chExt cx="9491710" cy="5019384"/>
          </a:xfrm>
        </p:grpSpPr>
        <p:grpSp>
          <p:nvGrpSpPr>
            <p:cNvPr id="701" name="Google Shape;701;p17"/>
            <p:cNvGrpSpPr/>
            <p:nvPr/>
          </p:nvGrpSpPr>
          <p:grpSpPr>
            <a:xfrm rot="10800000">
              <a:off x="960740" y="659350"/>
              <a:ext cx="587793" cy="557223"/>
              <a:chOff x="2273907" y="2024002"/>
              <a:chExt cx="587793" cy="55722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2273907" y="2024002"/>
                <a:ext cx="587793" cy="509104"/>
                <a:chOff x="8022925" y="186250"/>
                <a:chExt cx="815700" cy="706500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 rot="10800000">
                <a:off x="2349928" y="24789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06" name="Google Shape;706;p17"/>
            <p:cNvGrpSpPr/>
            <p:nvPr/>
          </p:nvGrpSpPr>
          <p:grpSpPr>
            <a:xfrm>
              <a:off x="77240" y="69577"/>
              <a:ext cx="9491710" cy="5019384"/>
              <a:chOff x="77240" y="69577"/>
              <a:chExt cx="9491710" cy="5019384"/>
            </a:xfrm>
          </p:grpSpPr>
          <p:grpSp>
            <p:nvGrpSpPr>
              <p:cNvPr id="707" name="Google Shape;707;p17"/>
              <p:cNvGrpSpPr/>
              <p:nvPr/>
            </p:nvGrpSpPr>
            <p:grpSpPr>
              <a:xfrm>
                <a:off x="77240" y="69577"/>
                <a:ext cx="1845335" cy="1351673"/>
                <a:chOff x="1557290" y="2633002"/>
                <a:chExt cx="1845335" cy="1351673"/>
              </a:xfrm>
            </p:grpSpPr>
            <p:grpSp>
              <p:nvGrpSpPr>
                <p:cNvPr id="708" name="Google Shape;708;p17"/>
                <p:cNvGrpSpPr/>
                <p:nvPr/>
              </p:nvGrpSpPr>
              <p:grpSpPr>
                <a:xfrm rot="10800000">
                  <a:off x="1673693" y="2677134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709" name="Google Shape;709;p17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710" name="Google Shape;710;p17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711" name="Google Shape;711;p17"/>
                <p:cNvGrpSpPr/>
                <p:nvPr/>
              </p:nvGrpSpPr>
              <p:grpSpPr>
                <a:xfrm rot="10800000">
                  <a:off x="2814832" y="2633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712" name="Google Shape;712;p17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713" name="Google Shape;713;p17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714" name="Google Shape;714;p17"/>
                <p:cNvCxnSpPr>
                  <a:stCxn id="712" idx="0"/>
                </p:cNvCxnSpPr>
                <p:nvPr/>
              </p:nvCxnSpPr>
              <p:spPr>
                <a:xfrm rot="10800000">
                  <a:off x="2660332" y="2887554"/>
                  <a:ext cx="154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5" name="Google Shape;715;p17"/>
                <p:cNvCxnSpPr>
                  <a:stCxn id="709" idx="3"/>
                </p:cNvCxnSpPr>
                <p:nvPr/>
              </p:nvCxnSpPr>
              <p:spPr>
                <a:xfrm flipH="1" rot="10800000">
                  <a:off x="2591192" y="2886970"/>
                  <a:ext cx="73200" cy="187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16" name="Google Shape;716;p17"/>
                <p:cNvCxnSpPr>
                  <a:stCxn id="709" idx="5"/>
                </p:cNvCxnSpPr>
                <p:nvPr/>
              </p:nvCxnSpPr>
              <p:spPr>
                <a:xfrm flipH="1">
                  <a:off x="1596661" y="3471805"/>
                  <a:ext cx="275700" cy="477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17" name="Google Shape;717;p17"/>
                <p:cNvSpPr/>
                <p:nvPr/>
              </p:nvSpPr>
              <p:spPr>
                <a:xfrm rot="10800000">
                  <a:off x="1557290" y="39060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718" name="Google Shape;718;p17"/>
              <p:cNvGrpSpPr/>
              <p:nvPr/>
            </p:nvGrpSpPr>
            <p:grpSpPr>
              <a:xfrm rot="10800000">
                <a:off x="7158025" y="138975"/>
                <a:ext cx="2410926" cy="1646533"/>
                <a:chOff x="8352175" y="-274150"/>
                <a:chExt cx="2410926" cy="1646533"/>
              </a:xfrm>
            </p:grpSpPr>
            <p:grpSp>
              <p:nvGrpSpPr>
                <p:cNvPr id="719" name="Google Shape;719;p17"/>
                <p:cNvGrpSpPr/>
                <p:nvPr/>
              </p:nvGrpSpPr>
              <p:grpSpPr>
                <a:xfrm>
                  <a:off x="9314994" y="6162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720" name="Google Shape;720;p17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721" name="Google Shape;721;p17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722" name="Google Shape;722;p17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723" name="Google Shape;723;p17"/>
                <p:cNvSpPr/>
                <p:nvPr/>
              </p:nvSpPr>
              <p:spPr>
                <a:xfrm>
                  <a:off x="10305901" y="616224"/>
                  <a:ext cx="457200" cy="396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24" name="Google Shape;724;p17"/>
                <p:cNvSpPr/>
                <p:nvPr/>
              </p:nvSpPr>
              <p:spPr>
                <a:xfrm>
                  <a:off x="9118688" y="590550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725" name="Google Shape;725;p17"/>
                <p:cNvGrpSpPr/>
                <p:nvPr/>
              </p:nvGrpSpPr>
              <p:grpSpPr>
                <a:xfrm>
                  <a:off x="8408775" y="-274150"/>
                  <a:ext cx="906219" cy="1300800"/>
                  <a:chOff x="6860600" y="1707050"/>
                  <a:chExt cx="906219" cy="1300800"/>
                </a:xfrm>
              </p:grpSpPr>
              <p:grpSp>
                <p:nvGrpSpPr>
                  <p:cNvPr id="726" name="Google Shape;726;p17"/>
                  <p:cNvGrpSpPr/>
                  <p:nvPr/>
                </p:nvGrpSpPr>
                <p:grpSpPr>
                  <a:xfrm>
                    <a:off x="6860600" y="2285500"/>
                    <a:ext cx="906219" cy="722350"/>
                    <a:chOff x="6860600" y="2285500"/>
                    <a:chExt cx="906219" cy="722350"/>
                  </a:xfrm>
                </p:grpSpPr>
                <p:cxnSp>
                  <p:nvCxnSpPr>
                    <p:cNvPr id="727" name="Google Shape;727;p17"/>
                    <p:cNvCxnSpPr>
                      <a:stCxn id="720" idx="3"/>
                    </p:cNvCxnSpPr>
                    <p:nvPr/>
                  </p:nvCxnSpPr>
                  <p:spPr>
                    <a:xfrm rot="10800000">
                      <a:off x="7612919" y="2975499"/>
                      <a:ext cx="153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grpSp>
                  <p:nvGrpSpPr>
                    <p:cNvPr id="728" name="Google Shape;728;p17"/>
                    <p:cNvGrpSpPr/>
                    <p:nvPr/>
                  </p:nvGrpSpPr>
                  <p:grpSpPr>
                    <a:xfrm>
                      <a:off x="6860600" y="2285500"/>
                      <a:ext cx="755625" cy="690000"/>
                      <a:chOff x="6860600" y="2285500"/>
                      <a:chExt cx="755625" cy="690000"/>
                    </a:xfrm>
                  </p:grpSpPr>
                  <p:cxnSp>
                    <p:nvCxnSpPr>
                      <p:cNvPr id="729" name="Google Shape;729;p17"/>
                      <p:cNvCxnSpPr/>
                      <p:nvPr/>
                    </p:nvCxnSpPr>
                    <p:spPr>
                      <a:xfrm rot="10800000">
                        <a:off x="7262825" y="2285500"/>
                        <a:ext cx="353400" cy="6900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cxnSp>
                    <p:nvCxnSpPr>
                      <p:cNvPr id="730" name="Google Shape;730;p17"/>
                      <p:cNvCxnSpPr/>
                      <p:nvPr/>
                    </p:nvCxnSpPr>
                    <p:spPr>
                      <a:xfrm rot="10800000">
                        <a:off x="6860600" y="2289200"/>
                        <a:ext cx="405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  <p:sp>
                  <p:nvSpPr>
                    <p:cNvPr id="731" name="Google Shape;731;p17"/>
                    <p:cNvSpPr/>
                    <p:nvPr/>
                  </p:nvSpPr>
                  <p:spPr>
                    <a:xfrm>
                      <a:off x="7584350" y="2943050"/>
                      <a:ext cx="64800" cy="648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cxnSp>
                <p:nvCxnSpPr>
                  <p:cNvPr id="732" name="Google Shape;732;p17"/>
                  <p:cNvCxnSpPr/>
                  <p:nvPr/>
                </p:nvCxnSpPr>
                <p:spPr>
                  <a:xfrm flipH="1" rot="10800000">
                    <a:off x="7261350" y="1744525"/>
                    <a:ext cx="315600" cy="546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733" name="Google Shape;733;p17"/>
                  <p:cNvSpPr/>
                  <p:nvPr/>
                </p:nvSpPr>
                <p:spPr>
                  <a:xfrm>
                    <a:off x="7545125" y="1707050"/>
                    <a:ext cx="73500" cy="732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734" name="Google Shape;734;p17"/>
                <p:cNvSpPr/>
                <p:nvPr/>
              </p:nvSpPr>
              <p:spPr>
                <a:xfrm>
                  <a:off x="8352175" y="2686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35" name="Google Shape;735;p17"/>
                <p:cNvSpPr/>
                <p:nvPr/>
              </p:nvSpPr>
              <p:spPr>
                <a:xfrm>
                  <a:off x="8942352" y="17492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736" name="Google Shape;736;p17"/>
              <p:cNvGrpSpPr/>
              <p:nvPr/>
            </p:nvGrpSpPr>
            <p:grpSpPr>
              <a:xfrm rot="5400000">
                <a:off x="224031" y="3803378"/>
                <a:ext cx="1180258" cy="1390907"/>
                <a:chOff x="4046769" y="1482116"/>
                <a:chExt cx="1180258" cy="1390907"/>
              </a:xfrm>
            </p:grpSpPr>
            <p:grpSp>
              <p:nvGrpSpPr>
                <p:cNvPr id="737" name="Google Shape;737;p17"/>
                <p:cNvGrpSpPr/>
                <p:nvPr/>
              </p:nvGrpSpPr>
              <p:grpSpPr>
                <a:xfrm>
                  <a:off x="4046769" y="1482116"/>
                  <a:ext cx="1180258" cy="756167"/>
                  <a:chOff x="4046769" y="1482116"/>
                  <a:chExt cx="1180258" cy="756167"/>
                </a:xfrm>
              </p:grpSpPr>
              <p:grpSp>
                <p:nvGrpSpPr>
                  <p:cNvPr id="738" name="Google Shape;738;p17"/>
                  <p:cNvGrpSpPr/>
                  <p:nvPr/>
                </p:nvGrpSpPr>
                <p:grpSpPr>
                  <a:xfrm>
                    <a:off x="4046769" y="14821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739" name="Google Shape;739;p17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40" name="Google Shape;740;p17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41" name="Google Shape;741;p17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742" name="Google Shape;742;p17"/>
                  <p:cNvSpPr/>
                  <p:nvPr/>
                </p:nvSpPr>
                <p:spPr>
                  <a:xfrm>
                    <a:off x="4919827" y="1953578"/>
                    <a:ext cx="307200" cy="2661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743" name="Google Shape;743;p17"/>
                  <p:cNvSpPr/>
                  <p:nvPr/>
                </p:nvSpPr>
                <p:spPr>
                  <a:xfrm>
                    <a:off x="4981813" y="15413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744" name="Google Shape;744;p17"/>
                <p:cNvCxnSpPr>
                  <a:stCxn id="739" idx="1"/>
                  <a:endCxn id="745" idx="0"/>
                </p:cNvCxnSpPr>
                <p:nvPr/>
              </p:nvCxnSpPr>
              <p:spPr>
                <a:xfrm flipH="1" rot="-5400000">
                  <a:off x="4749671" y="2219382"/>
                  <a:ext cx="135000" cy="172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45" name="Google Shape;745;p17"/>
                <p:cNvSpPr/>
                <p:nvPr/>
              </p:nvSpPr>
              <p:spPr>
                <a:xfrm rot="-5400000">
                  <a:off x="4653574" y="2406673"/>
                  <a:ext cx="499800" cy="4329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46" name="Google Shape;746;p17"/>
                <p:cNvSpPr/>
                <p:nvPr/>
              </p:nvSpPr>
              <p:spPr>
                <a:xfrm rot="-5400000">
                  <a:off x="4704500" y="2450622"/>
                  <a:ext cx="398100" cy="345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9" name="Google Shape;749;p18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grpSp>
        <p:nvGrpSpPr>
          <p:cNvPr id="750" name="Google Shape;750;p18"/>
          <p:cNvGrpSpPr/>
          <p:nvPr/>
        </p:nvGrpSpPr>
        <p:grpSpPr>
          <a:xfrm>
            <a:off x="7225313" y="56675"/>
            <a:ext cx="2410926" cy="4985600"/>
            <a:chOff x="7225313" y="56675"/>
            <a:chExt cx="2410926" cy="4985600"/>
          </a:xfrm>
        </p:grpSpPr>
        <p:grpSp>
          <p:nvGrpSpPr>
            <p:cNvPr id="751" name="Google Shape;751;p18"/>
            <p:cNvGrpSpPr/>
            <p:nvPr/>
          </p:nvGrpSpPr>
          <p:grpSpPr>
            <a:xfrm rot="10800000">
              <a:off x="7225315" y="3690602"/>
              <a:ext cx="1845335" cy="1351673"/>
              <a:chOff x="1557290" y="2633002"/>
              <a:chExt cx="1845335" cy="1351673"/>
            </a:xfrm>
          </p:grpSpPr>
          <p:grpSp>
            <p:nvGrpSpPr>
              <p:cNvPr id="752" name="Google Shape;752;p18"/>
              <p:cNvGrpSpPr/>
              <p:nvPr/>
            </p:nvGrpSpPr>
            <p:grpSpPr>
              <a:xfrm rot="10800000">
                <a:off x="1673693" y="2677134"/>
                <a:ext cx="917499" cy="794671"/>
                <a:chOff x="8022925" y="186250"/>
                <a:chExt cx="815700" cy="706500"/>
              </a:xfrm>
            </p:grpSpPr>
            <p:sp>
              <p:nvSpPr>
                <p:cNvPr id="753" name="Google Shape;753;p1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54" name="Google Shape;754;p18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755" name="Google Shape;755;p18"/>
              <p:cNvGrpSpPr/>
              <p:nvPr/>
            </p:nvGrpSpPr>
            <p:grpSpPr>
              <a:xfrm rot="10800000">
                <a:off x="2814832" y="2633002"/>
                <a:ext cx="587793" cy="509104"/>
                <a:chOff x="8022925" y="186250"/>
                <a:chExt cx="815700" cy="706500"/>
              </a:xfrm>
            </p:grpSpPr>
            <p:sp>
              <p:nvSpPr>
                <p:cNvPr id="756" name="Google Shape;756;p1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57" name="Google Shape;757;p1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758" name="Google Shape;758;p18"/>
              <p:cNvCxnSpPr>
                <a:stCxn id="756" idx="0"/>
              </p:cNvCxnSpPr>
              <p:nvPr/>
            </p:nvCxnSpPr>
            <p:spPr>
              <a:xfrm rot="10800000">
                <a:off x="2660332" y="2887554"/>
                <a:ext cx="154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9" name="Google Shape;759;p18"/>
              <p:cNvCxnSpPr>
                <a:stCxn id="753" idx="3"/>
              </p:cNvCxnSpPr>
              <p:nvPr/>
            </p:nvCxnSpPr>
            <p:spPr>
              <a:xfrm flipH="1" rot="10800000">
                <a:off x="2591192" y="2886970"/>
                <a:ext cx="73200" cy="18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0" name="Google Shape;760;p18"/>
              <p:cNvCxnSpPr>
                <a:stCxn id="753" idx="5"/>
              </p:cNvCxnSpPr>
              <p:nvPr/>
            </p:nvCxnSpPr>
            <p:spPr>
              <a:xfrm flipH="1">
                <a:off x="1596661" y="3471805"/>
                <a:ext cx="275700" cy="47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1" name="Google Shape;761;p18"/>
              <p:cNvSpPr/>
              <p:nvPr/>
            </p:nvSpPr>
            <p:spPr>
              <a:xfrm rot="10800000">
                <a:off x="1557290" y="39060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62" name="Google Shape;762;p18"/>
            <p:cNvGrpSpPr/>
            <p:nvPr/>
          </p:nvGrpSpPr>
          <p:grpSpPr>
            <a:xfrm rot="10800000">
              <a:off x="7225313" y="56675"/>
              <a:ext cx="2410926" cy="1646533"/>
              <a:chOff x="8352175" y="-274150"/>
              <a:chExt cx="2410926" cy="1646533"/>
            </a:xfrm>
          </p:grpSpPr>
          <p:grpSp>
            <p:nvGrpSpPr>
              <p:cNvPr id="763" name="Google Shape;763;p18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764" name="Google Shape;764;p1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65" name="Google Shape;765;p1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66" name="Google Shape;766;p1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767" name="Google Shape;767;p18"/>
              <p:cNvSpPr/>
              <p:nvPr/>
            </p:nvSpPr>
            <p:spPr>
              <a:xfrm>
                <a:off x="10305901" y="616224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769" name="Google Shape;769;p18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770" name="Google Shape;770;p18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771" name="Google Shape;771;p18"/>
                  <p:cNvCxnSpPr>
                    <a:stCxn id="76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772" name="Google Shape;772;p18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773" name="Google Shape;773;p18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774" name="Google Shape;774;p18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775" name="Google Shape;775;p18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776" name="Google Shape;776;p18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777" name="Google Shape;777;p18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778" name="Google Shape;778;p18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>
                <a:off x="8942352" y="17492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2" name="Google Shape;782;p19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83" name="Google Shape;783;p19"/>
          <p:cNvGrpSpPr/>
          <p:nvPr/>
        </p:nvGrpSpPr>
        <p:grpSpPr>
          <a:xfrm>
            <a:off x="419652" y="-320547"/>
            <a:ext cx="8890113" cy="5704837"/>
            <a:chOff x="419652" y="-320547"/>
            <a:chExt cx="8890113" cy="5704837"/>
          </a:xfrm>
        </p:grpSpPr>
        <p:grpSp>
          <p:nvGrpSpPr>
            <p:cNvPr id="784" name="Google Shape;784;p19"/>
            <p:cNvGrpSpPr/>
            <p:nvPr/>
          </p:nvGrpSpPr>
          <p:grpSpPr>
            <a:xfrm>
              <a:off x="7877556" y="-320547"/>
              <a:ext cx="1180258" cy="1608559"/>
              <a:chOff x="4046769" y="1482116"/>
              <a:chExt cx="1180258" cy="1608559"/>
            </a:xfrm>
          </p:grpSpPr>
          <p:grpSp>
            <p:nvGrpSpPr>
              <p:cNvPr id="785" name="Google Shape;785;p19"/>
              <p:cNvGrpSpPr/>
              <p:nvPr/>
            </p:nvGrpSpPr>
            <p:grpSpPr>
              <a:xfrm>
                <a:off x="4046769" y="1482116"/>
                <a:ext cx="1180258" cy="1608559"/>
                <a:chOff x="4046769" y="1482116"/>
                <a:chExt cx="1180258" cy="1608559"/>
              </a:xfrm>
            </p:grpSpPr>
            <p:grpSp>
              <p:nvGrpSpPr>
                <p:cNvPr id="786" name="Google Shape;786;p19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787" name="Google Shape;787;p1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788" name="Google Shape;788;p19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789" name="Google Shape;789;p19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790" name="Google Shape;790;p19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91" name="Google Shape;791;p19"/>
                <p:cNvSpPr/>
                <p:nvPr/>
              </p:nvSpPr>
              <p:spPr>
                <a:xfrm>
                  <a:off x="5022288" y="298837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792" name="Google Shape;792;p19"/>
              <p:cNvCxnSpPr>
                <a:stCxn id="787" idx="1"/>
                <a:endCxn id="793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3" name="Google Shape;793;p19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95" name="Google Shape;795;p19"/>
            <p:cNvGrpSpPr/>
            <p:nvPr/>
          </p:nvGrpSpPr>
          <p:grpSpPr>
            <a:xfrm rot="-5400000">
              <a:off x="7939929" y="3878757"/>
              <a:ext cx="1055513" cy="1684159"/>
              <a:chOff x="9132525" y="-311776"/>
              <a:chExt cx="1055513" cy="1684159"/>
            </a:xfrm>
          </p:grpSpPr>
          <p:grpSp>
            <p:nvGrpSpPr>
              <p:cNvPr id="796" name="Google Shape;796;p19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797" name="Google Shape;797;p1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98" name="Google Shape;798;p19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99" name="Google Shape;799;p1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800" name="Google Shape;800;p19"/>
              <p:cNvSpPr/>
              <p:nvPr/>
            </p:nvSpPr>
            <p:spPr>
              <a:xfrm>
                <a:off x="9240001" y="-311776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9283263" y="53177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802" name="Google Shape;802;p19"/>
              <p:cNvGrpSpPr/>
              <p:nvPr/>
            </p:nvGrpSpPr>
            <p:grpSpPr>
              <a:xfrm>
                <a:off x="9132525" y="961850"/>
                <a:ext cx="182469" cy="64800"/>
                <a:chOff x="7584350" y="2943050"/>
                <a:chExt cx="182469" cy="64800"/>
              </a:xfrm>
            </p:grpSpPr>
            <p:cxnSp>
              <p:nvCxnSpPr>
                <p:cNvPr id="803" name="Google Shape;803;p19"/>
                <p:cNvCxnSpPr>
                  <a:stCxn id="797" idx="3"/>
                </p:cNvCxnSpPr>
                <p:nvPr/>
              </p:nvCxnSpPr>
              <p:spPr>
                <a:xfrm>
                  <a:off x="7689869" y="2898549"/>
                  <a:ext cx="0" cy="153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804" name="Google Shape;804;p19"/>
                <p:cNvSpPr/>
                <p:nvPr/>
              </p:nvSpPr>
              <p:spPr>
                <a:xfrm>
                  <a:off x="7584350" y="2943050"/>
                  <a:ext cx="64800" cy="64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805" name="Google Shape;805;p19"/>
              <p:cNvSpPr/>
              <p:nvPr/>
            </p:nvSpPr>
            <p:spPr>
              <a:xfrm>
                <a:off x="9315002" y="17495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06" name="Google Shape;806;p19"/>
            <p:cNvGrpSpPr/>
            <p:nvPr/>
          </p:nvGrpSpPr>
          <p:grpSpPr>
            <a:xfrm>
              <a:off x="419652" y="4608574"/>
              <a:ext cx="895761" cy="775716"/>
              <a:chOff x="8734757" y="961160"/>
              <a:chExt cx="586500" cy="507900"/>
            </a:xfrm>
          </p:grpSpPr>
          <p:sp>
            <p:nvSpPr>
              <p:cNvPr id="807" name="Google Shape;807;p19"/>
              <p:cNvSpPr/>
              <p:nvPr/>
            </p:nvSpPr>
            <p:spPr>
              <a:xfrm>
                <a:off x="8734757" y="961160"/>
                <a:ext cx="586500" cy="507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8765857" y="988132"/>
                <a:ext cx="524400" cy="453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8858328" y="1068242"/>
                <a:ext cx="339300" cy="293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 ">
  <p:cSld name="TITLE_AND_BODY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2" name="Google Shape;812;p20"/>
          <p:cNvSpPr txBox="1"/>
          <p:nvPr>
            <p:ph idx="1" type="body"/>
          </p:nvPr>
        </p:nvSpPr>
        <p:spPr>
          <a:xfrm>
            <a:off x="719975" y="1147224"/>
            <a:ext cx="7704000" cy="3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atamaran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13" name="Google Shape;813;p20"/>
          <p:cNvGrpSpPr/>
          <p:nvPr/>
        </p:nvGrpSpPr>
        <p:grpSpPr>
          <a:xfrm>
            <a:off x="107819" y="-693575"/>
            <a:ext cx="10278993" cy="6189648"/>
            <a:chOff x="107819" y="-693575"/>
            <a:chExt cx="10278993" cy="6189648"/>
          </a:xfrm>
        </p:grpSpPr>
        <p:grpSp>
          <p:nvGrpSpPr>
            <p:cNvPr id="814" name="Google Shape;814;p20"/>
            <p:cNvGrpSpPr/>
            <p:nvPr/>
          </p:nvGrpSpPr>
          <p:grpSpPr>
            <a:xfrm>
              <a:off x="6969009" y="3051325"/>
              <a:ext cx="3417803" cy="2444748"/>
              <a:chOff x="5222059" y="1707050"/>
              <a:chExt cx="3417803" cy="2444748"/>
            </a:xfrm>
          </p:grpSpPr>
          <p:grpSp>
            <p:nvGrpSpPr>
              <p:cNvPr id="815" name="Google Shape;815;p20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816" name="Google Shape;816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17" name="Google Shape;817;p20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22" name="Google Shape;822;p20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823" name="Google Shape;823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4" name="Google Shape;824;p20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825" name="Google Shape;825;p20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826" name="Google Shape;826;p20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827" name="Google Shape;827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8" name="Google Shape;828;p20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9" name="Google Shape;829;p20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830" name="Google Shape;830;p20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7570513" y="25717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833" name="Google Shape;833;p20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834" name="Google Shape;834;p20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835" name="Google Shape;835;p20"/>
                  <p:cNvCxnSpPr>
                    <a:stCxn id="827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836" name="Google Shape;836;p20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837" name="Google Shape;837;p20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838" name="Google Shape;838;p20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839" name="Google Shape;839;p20"/>
                    <p:cNvCxnSpPr>
                      <a:stCxn id="820" idx="5"/>
                    </p:cNvCxnSpPr>
                    <p:nvPr/>
                  </p:nvCxnSpPr>
                  <p:spPr>
                    <a:xfrm flipH="1" rot="10800000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840" name="Google Shape;840;p20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841" name="Google Shape;841;p20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842" name="Google Shape;842;p20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843" name="Google Shape;843;p20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44" name="Google Shape;844;p20"/>
            <p:cNvGrpSpPr/>
            <p:nvPr/>
          </p:nvGrpSpPr>
          <p:grpSpPr>
            <a:xfrm>
              <a:off x="6515052" y="-693575"/>
              <a:ext cx="3213398" cy="2392650"/>
              <a:chOff x="4180777" y="-851325"/>
              <a:chExt cx="3213398" cy="2392650"/>
            </a:xfrm>
          </p:grpSpPr>
          <p:grpSp>
            <p:nvGrpSpPr>
              <p:cNvPr id="845" name="Google Shape;845;p20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846" name="Google Shape;846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47" name="Google Shape;847;p20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48" name="Google Shape;848;p20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49" name="Google Shape;849;p20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850" name="Google Shape;850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51" name="Google Shape;851;p20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52" name="Google Shape;852;p20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853" name="Google Shape;853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54" name="Google Shape;854;p20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55" name="Google Shape;855;p20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856" name="Google Shape;856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57" name="Google Shape;857;p20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858" name="Google Shape;858;p20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5752677" y="-317397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60" name="Google Shape;860;p20"/>
              <p:cNvCxnSpPr>
                <a:stCxn id="846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1" name="Google Shape;861;p20"/>
              <p:cNvCxnSpPr>
                <a:stCxn id="856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2" name="Google Shape;862;p20"/>
              <p:cNvCxnSpPr>
                <a:stCxn id="853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3" name="Google Shape;863;p20"/>
              <p:cNvCxnSpPr>
                <a:stCxn id="850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4" name="Google Shape;864;p20"/>
              <p:cNvCxnSpPr>
                <a:stCxn id="856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65" name="Google Shape;865;p20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66" name="Google Shape;866;p20"/>
              <p:cNvCxnSpPr>
                <a:stCxn id="850" idx="5"/>
              </p:cNvCxnSpPr>
              <p:nvPr/>
            </p:nvCxnSpPr>
            <p:spPr>
              <a:xfrm flipH="1" rot="10800000">
                <a:off x="7079105" y="-816055"/>
                <a:ext cx="275700" cy="47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67" name="Google Shape;867;p20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4180777" y="58866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69" name="Google Shape;869;p20"/>
            <p:cNvGrpSpPr/>
            <p:nvPr/>
          </p:nvGrpSpPr>
          <p:grpSpPr>
            <a:xfrm flipH="1" rot="-5400000">
              <a:off x="213144" y="3800116"/>
              <a:ext cx="1180258" cy="1390907"/>
              <a:chOff x="4046769" y="1482116"/>
              <a:chExt cx="1180258" cy="1390907"/>
            </a:xfrm>
          </p:grpSpPr>
          <p:grpSp>
            <p:nvGrpSpPr>
              <p:cNvPr id="870" name="Google Shape;870;p20"/>
              <p:cNvGrpSpPr/>
              <p:nvPr/>
            </p:nvGrpSpPr>
            <p:grpSpPr>
              <a:xfrm>
                <a:off x="4046769" y="1482116"/>
                <a:ext cx="1180258" cy="756167"/>
                <a:chOff x="4046769" y="1482116"/>
                <a:chExt cx="1180258" cy="756167"/>
              </a:xfrm>
            </p:grpSpPr>
            <p:grpSp>
              <p:nvGrpSpPr>
                <p:cNvPr id="871" name="Google Shape;871;p20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872" name="Google Shape;872;p20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873" name="Google Shape;873;p20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874" name="Google Shape;874;p20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875" name="Google Shape;875;p20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76" name="Google Shape;876;p20"/>
                <p:cNvSpPr/>
                <p:nvPr/>
              </p:nvSpPr>
              <p:spPr>
                <a:xfrm>
                  <a:off x="4981813" y="15413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877" name="Google Shape;877;p20"/>
              <p:cNvCxnSpPr>
                <a:stCxn id="872" idx="1"/>
                <a:endCxn id="878" idx="0"/>
              </p:cNvCxnSpPr>
              <p:nvPr/>
            </p:nvCxnSpPr>
            <p:spPr>
              <a:xfrm flipH="1" rot="-5400000">
                <a:off x="4749671" y="2219382"/>
                <a:ext cx="135000" cy="17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8" name="Google Shape;878;p20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"/>
          <p:cNvGrpSpPr/>
          <p:nvPr/>
        </p:nvGrpSpPr>
        <p:grpSpPr>
          <a:xfrm>
            <a:off x="-319453" y="-917150"/>
            <a:ext cx="9860391" cy="5957900"/>
            <a:chOff x="-319453" y="-917150"/>
            <a:chExt cx="9860391" cy="5957900"/>
          </a:xfrm>
        </p:grpSpPr>
        <p:grpSp>
          <p:nvGrpSpPr>
            <p:cNvPr id="60" name="Google Shape;60;p3"/>
            <p:cNvGrpSpPr/>
            <p:nvPr/>
          </p:nvGrpSpPr>
          <p:grpSpPr>
            <a:xfrm flipH="1" rot="10800000">
              <a:off x="7467353" y="3080077"/>
              <a:ext cx="2073585" cy="1960673"/>
              <a:chOff x="7455765" y="-80873"/>
              <a:chExt cx="2073585" cy="1960673"/>
            </a:xfrm>
          </p:grpSpPr>
          <p:grpSp>
            <p:nvGrpSpPr>
              <p:cNvPr id="61" name="Google Shape;61;p3"/>
              <p:cNvGrpSpPr/>
              <p:nvPr/>
            </p:nvGrpSpPr>
            <p:grpSpPr>
              <a:xfrm>
                <a:off x="7455765" y="-80873"/>
                <a:ext cx="2073585" cy="1960673"/>
                <a:chOff x="7455765" y="-80873"/>
                <a:chExt cx="2073585" cy="1960673"/>
              </a:xfrm>
            </p:grpSpPr>
            <p:grpSp>
              <p:nvGrpSpPr>
                <p:cNvPr id="62" name="Google Shape;62;p3"/>
                <p:cNvGrpSpPr/>
                <p:nvPr/>
              </p:nvGrpSpPr>
              <p:grpSpPr>
                <a:xfrm>
                  <a:off x="7455765" y="-80873"/>
                  <a:ext cx="1935860" cy="557223"/>
                  <a:chOff x="1329040" y="2024002"/>
                  <a:chExt cx="1935860" cy="557223"/>
                </a:xfrm>
              </p:grpSpPr>
              <p:grpSp>
                <p:nvGrpSpPr>
                  <p:cNvPr id="63" name="Google Shape;63;p3"/>
                  <p:cNvGrpSpPr/>
                  <p:nvPr/>
                </p:nvGrpSpPr>
                <p:grpSpPr>
                  <a:xfrm rot="10800000">
                    <a:off x="2273907" y="2024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64" name="Google Shape;64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65" name="Google Shape;65;p3"/>
                    <p:cNvSpPr/>
                    <p:nvPr/>
                  </p:nvSpPr>
                  <p:spPr>
                    <a:xfrm>
                      <a:off x="8213302" y="351156"/>
                      <a:ext cx="435000" cy="3768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66" name="Google Shape;66;p3"/>
                  <p:cNvSpPr/>
                  <p:nvPr/>
                </p:nvSpPr>
                <p:spPr>
                  <a:xfrm rot="10800000">
                    <a:off x="2349928" y="24789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cxnSp>
                <p:nvCxnSpPr>
                  <p:cNvPr id="67" name="Google Shape;67;p3"/>
                  <p:cNvCxnSpPr>
                    <a:stCxn id="64" idx="3"/>
                  </p:cNvCxnSpPr>
                  <p:nvPr/>
                </p:nvCxnSpPr>
                <p:spPr>
                  <a:xfrm>
                    <a:off x="2861700" y="2278554"/>
                    <a:ext cx="403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8" name="Google Shape;68;p3"/>
                  <p:cNvCxnSpPr>
                    <a:stCxn id="64" idx="0"/>
                    <a:endCxn id="69" idx="2"/>
                  </p:cNvCxnSpPr>
                  <p:nvPr/>
                </p:nvCxnSpPr>
                <p:spPr>
                  <a:xfrm rot="10800000">
                    <a:off x="1407507" y="2278554"/>
                    <a:ext cx="8664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69" name="Google Shape;69;p3"/>
                  <p:cNvSpPr/>
                  <p:nvPr/>
                </p:nvSpPr>
                <p:spPr>
                  <a:xfrm rot="10800000">
                    <a:off x="1329040" y="2239213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70" name="Google Shape;70;p3"/>
                <p:cNvGrpSpPr/>
                <p:nvPr/>
              </p:nvGrpSpPr>
              <p:grpSpPr>
                <a:xfrm>
                  <a:off x="7684015" y="528127"/>
                  <a:ext cx="1845335" cy="1351673"/>
                  <a:chOff x="1557290" y="2633002"/>
                  <a:chExt cx="1845335" cy="1351673"/>
                </a:xfrm>
              </p:grpSpPr>
              <p:grpSp>
                <p:nvGrpSpPr>
                  <p:cNvPr id="71" name="Google Shape;71;p3"/>
                  <p:cNvGrpSpPr/>
                  <p:nvPr/>
                </p:nvGrpSpPr>
                <p:grpSpPr>
                  <a:xfrm rot="10800000">
                    <a:off x="1673693" y="2677134"/>
                    <a:ext cx="917499" cy="794671"/>
                    <a:chOff x="8022925" y="186250"/>
                    <a:chExt cx="815700" cy="706500"/>
                  </a:xfrm>
                </p:grpSpPr>
                <p:sp>
                  <p:nvSpPr>
                    <p:cNvPr id="72" name="Google Shape;72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solidFill>
                      <a:srgbClr val="AFE0D9">
                        <a:alpha val="59490"/>
                      </a:srgbClr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3" name="Google Shape;73;p3"/>
                    <p:cNvSpPr/>
                    <p:nvPr/>
                  </p:nvSpPr>
                  <p:spPr>
                    <a:xfrm>
                      <a:off x="8169420" y="313166"/>
                      <a:ext cx="522900" cy="4527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74" name="Google Shape;74;p3"/>
                  <p:cNvGrpSpPr/>
                  <p:nvPr/>
                </p:nvGrpSpPr>
                <p:grpSpPr>
                  <a:xfrm rot="10800000">
                    <a:off x="2814832" y="2633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75" name="Google Shape;75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6" name="Google Shape;76;p3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cxnSp>
                <p:nvCxnSpPr>
                  <p:cNvPr id="77" name="Google Shape;77;p3"/>
                  <p:cNvCxnSpPr>
                    <a:stCxn id="75" idx="0"/>
                  </p:cNvCxnSpPr>
                  <p:nvPr/>
                </p:nvCxnSpPr>
                <p:spPr>
                  <a:xfrm rot="10800000">
                    <a:off x="2660332" y="2887554"/>
                    <a:ext cx="1545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8" name="Google Shape;78;p3"/>
                  <p:cNvCxnSpPr>
                    <a:stCxn id="72" idx="3"/>
                  </p:cNvCxnSpPr>
                  <p:nvPr/>
                </p:nvCxnSpPr>
                <p:spPr>
                  <a:xfrm flipH="1" rot="10800000">
                    <a:off x="2591192" y="2886970"/>
                    <a:ext cx="73200" cy="1875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9" name="Google Shape;79;p3"/>
                  <p:cNvCxnSpPr>
                    <a:stCxn id="72" idx="5"/>
                  </p:cNvCxnSpPr>
                  <p:nvPr/>
                </p:nvCxnSpPr>
                <p:spPr>
                  <a:xfrm flipH="1">
                    <a:off x="1596661" y="3471805"/>
                    <a:ext cx="275700" cy="4776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80" name="Google Shape;80;p3"/>
                  <p:cNvSpPr/>
                  <p:nvPr/>
                </p:nvSpPr>
                <p:spPr>
                  <a:xfrm rot="10800000">
                    <a:off x="1557290" y="3906075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  <p:sp>
            <p:nvSpPr>
              <p:cNvPr id="81" name="Google Shape;81;p3"/>
              <p:cNvSpPr/>
              <p:nvPr/>
            </p:nvSpPr>
            <p:spPr>
              <a:xfrm>
                <a:off x="7637364" y="31412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>
              <a:off x="-319453" y="-917150"/>
              <a:ext cx="4691116" cy="2444748"/>
              <a:chOff x="-319453" y="-917150"/>
              <a:chExt cx="4691116" cy="2444748"/>
            </a:xfrm>
          </p:grpSpPr>
          <p:grpSp>
            <p:nvGrpSpPr>
              <p:cNvPr id="83" name="Google Shape;83;p3"/>
              <p:cNvGrpSpPr/>
              <p:nvPr/>
            </p:nvGrpSpPr>
            <p:grpSpPr>
              <a:xfrm>
                <a:off x="-319453" y="-917150"/>
                <a:ext cx="4691116" cy="2444748"/>
                <a:chOff x="-326803" y="-829100"/>
                <a:chExt cx="4691116" cy="2444748"/>
              </a:xfrm>
            </p:grpSpPr>
            <p:grpSp>
              <p:nvGrpSpPr>
                <p:cNvPr id="84" name="Google Shape;84;p3"/>
                <p:cNvGrpSpPr/>
                <p:nvPr/>
              </p:nvGrpSpPr>
              <p:grpSpPr>
                <a:xfrm>
                  <a:off x="-326803" y="-829100"/>
                  <a:ext cx="3417803" cy="2444748"/>
                  <a:chOff x="5222059" y="1707050"/>
                  <a:chExt cx="3417803" cy="2444748"/>
                </a:xfrm>
              </p:grpSpPr>
              <p:grpSp>
                <p:nvGrpSpPr>
                  <p:cNvPr id="85" name="Google Shape;85;p3"/>
                  <p:cNvGrpSpPr/>
                  <p:nvPr/>
                </p:nvGrpSpPr>
                <p:grpSpPr>
                  <a:xfrm>
                    <a:off x="6230684" y="2436004"/>
                    <a:ext cx="1245819" cy="1079037"/>
                    <a:chOff x="8022925" y="186250"/>
                    <a:chExt cx="815700" cy="706500"/>
                  </a:xfrm>
                </p:grpSpPr>
                <p:sp>
                  <p:nvSpPr>
                    <p:cNvPr id="86" name="Google Shape;86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87" name="Google Shape;87;p3"/>
                    <p:cNvSpPr/>
                    <p:nvPr/>
                  </p:nvSpPr>
                  <p:spPr>
                    <a:xfrm>
                      <a:off x="8066182" y="223764"/>
                      <a:ext cx="729300" cy="631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88" name="Google Shape;88;p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89" name="Google Shape;89;p3"/>
                  <p:cNvGrpSpPr/>
                  <p:nvPr/>
                </p:nvGrpSpPr>
                <p:grpSpPr>
                  <a:xfrm>
                    <a:off x="5222059" y="3089020"/>
                    <a:ext cx="1008613" cy="873587"/>
                    <a:chOff x="8022925" y="186250"/>
                    <a:chExt cx="815700" cy="706500"/>
                  </a:xfrm>
                </p:grpSpPr>
                <p:sp>
                  <p:nvSpPr>
                    <p:cNvPr id="90" name="Google Shape;90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1" name="Google Shape;91;p3"/>
                    <p:cNvSpPr/>
                    <p:nvPr/>
                  </p:nvSpPr>
                  <p:spPr>
                    <a:xfrm>
                      <a:off x="8066182" y="223764"/>
                      <a:ext cx="729300" cy="631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92" name="Google Shape;92;p3"/>
                  <p:cNvGrpSpPr/>
                  <p:nvPr/>
                </p:nvGrpSpPr>
                <p:grpSpPr>
                  <a:xfrm>
                    <a:off x="6286990" y="3642694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93" name="Google Shape;93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4" name="Google Shape;94;p3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6178600" y="29244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96" name="Google Shape;96;p3"/>
                  <p:cNvGrpSpPr/>
                  <p:nvPr/>
                </p:nvGrpSpPr>
                <p:grpSpPr>
                  <a:xfrm>
                    <a:off x="7766819" y="25974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97" name="Google Shape;97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8" name="Google Shape;98;p3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9" name="Google Shape;99;p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00" name="Google Shape;100;p3"/>
                  <p:cNvSpPr/>
                  <p:nvPr/>
                </p:nvSpPr>
                <p:spPr>
                  <a:xfrm>
                    <a:off x="7394176" y="3089024"/>
                    <a:ext cx="457200" cy="3960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1" name="Google Shape;101;p3"/>
                  <p:cNvSpPr/>
                  <p:nvPr/>
                </p:nvSpPr>
                <p:spPr>
                  <a:xfrm>
                    <a:off x="7570513" y="2571750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2" name="Google Shape;102;p3"/>
                  <p:cNvSpPr/>
                  <p:nvPr/>
                </p:nvSpPr>
                <p:spPr>
                  <a:xfrm>
                    <a:off x="7044827" y="3642703"/>
                    <a:ext cx="307200" cy="2661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rgbClr val="AFE0BE">
                      <a:alpha val="7152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103" name="Google Shape;103;p3"/>
                  <p:cNvGrpSpPr/>
                  <p:nvPr/>
                </p:nvGrpSpPr>
                <p:grpSpPr>
                  <a:xfrm>
                    <a:off x="6012275" y="1707050"/>
                    <a:ext cx="1754544" cy="1381970"/>
                    <a:chOff x="6012275" y="1707050"/>
                    <a:chExt cx="1754544" cy="1381970"/>
                  </a:xfrm>
                </p:grpSpPr>
                <p:grpSp>
                  <p:nvGrpSpPr>
                    <p:cNvPr id="104" name="Google Shape;104;p3"/>
                    <p:cNvGrpSpPr/>
                    <p:nvPr/>
                  </p:nvGrpSpPr>
                  <p:grpSpPr>
                    <a:xfrm>
                      <a:off x="6012275" y="2285500"/>
                      <a:ext cx="1754544" cy="803520"/>
                      <a:chOff x="6012275" y="2285500"/>
                      <a:chExt cx="1754544" cy="803520"/>
                    </a:xfrm>
                  </p:grpSpPr>
                  <p:cxnSp>
                    <p:nvCxnSpPr>
                      <p:cNvPr id="105" name="Google Shape;105;p3"/>
                      <p:cNvCxnSpPr>
                        <a:stCxn id="97" idx="3"/>
                      </p:cNvCxnSpPr>
                      <p:nvPr/>
                    </p:nvCxnSpPr>
                    <p:spPr>
                      <a:xfrm rot="10800000">
                        <a:off x="7612919" y="2975499"/>
                        <a:ext cx="153900" cy="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  <p:grpSp>
                    <p:nvGrpSpPr>
                      <p:cNvPr id="106" name="Google Shape;106;p3"/>
                      <p:cNvGrpSpPr/>
                      <p:nvPr/>
                    </p:nvGrpSpPr>
                    <p:grpSpPr>
                      <a:xfrm>
                        <a:off x="6012275" y="2285500"/>
                        <a:ext cx="1603950" cy="803520"/>
                        <a:chOff x="6012275" y="2285500"/>
                        <a:chExt cx="1603950" cy="803520"/>
                      </a:xfrm>
                    </p:grpSpPr>
                    <p:cxnSp>
                      <p:nvCxnSpPr>
                        <p:cNvPr id="107" name="Google Shape;107;p3"/>
                        <p:cNvCxnSpPr/>
                        <p:nvPr/>
                      </p:nvCxnSpPr>
                      <p:spPr>
                        <a:xfrm rot="10800000">
                          <a:off x="7262825" y="2285500"/>
                          <a:ext cx="353400" cy="690000"/>
                        </a:xfrm>
                        <a:prstGeom prst="straightConnector1">
                          <a:avLst/>
                        </a:prstGeom>
                        <a:noFill/>
                        <a:ln cap="flat" cmpd="sng" w="9525">
                          <a:solidFill>
                            <a:schemeClr val="dk2"/>
                          </a:solidFill>
                          <a:prstDash val="solid"/>
                          <a:round/>
                          <a:headEnd len="med" w="med" type="none"/>
                          <a:tailEnd len="med" w="med" type="none"/>
                        </a:ln>
                      </p:spPr>
                    </p:cxnSp>
                    <p:cxnSp>
                      <p:nvCxnSpPr>
                        <p:cNvPr id="108" name="Google Shape;108;p3"/>
                        <p:cNvCxnSpPr/>
                        <p:nvPr/>
                      </p:nvCxnSpPr>
                      <p:spPr>
                        <a:xfrm rot="10800000">
                          <a:off x="6405500" y="2289200"/>
                          <a:ext cx="861000" cy="0"/>
                        </a:xfrm>
                        <a:prstGeom prst="straightConnector1">
                          <a:avLst/>
                        </a:prstGeom>
                        <a:noFill/>
                        <a:ln cap="flat" cmpd="sng" w="9525">
                          <a:solidFill>
                            <a:schemeClr val="dk2"/>
                          </a:solidFill>
                          <a:prstDash val="solid"/>
                          <a:round/>
                          <a:headEnd len="med" w="med" type="none"/>
                          <a:tailEnd len="med" w="med" type="none"/>
                        </a:ln>
                      </p:spPr>
                    </p:cxnSp>
                    <p:cxnSp>
                      <p:nvCxnSpPr>
                        <p:cNvPr id="109" name="Google Shape;109;p3"/>
                        <p:cNvCxnSpPr>
                          <a:stCxn id="90" idx="5"/>
                        </p:cNvCxnSpPr>
                        <p:nvPr/>
                      </p:nvCxnSpPr>
                      <p:spPr>
                        <a:xfrm flipH="1" rot="10800000">
                          <a:off x="6012275" y="2285620"/>
                          <a:ext cx="395400" cy="803400"/>
                        </a:xfrm>
                        <a:prstGeom prst="straightConnector1">
                          <a:avLst/>
                        </a:prstGeom>
                        <a:noFill/>
                        <a:ln cap="flat" cmpd="sng" w="9525">
                          <a:solidFill>
                            <a:schemeClr val="dk2"/>
                          </a:solidFill>
                          <a:prstDash val="solid"/>
                          <a:round/>
                          <a:headEnd len="med" w="med" type="none"/>
                          <a:tailEnd len="med" w="med" type="none"/>
                        </a:ln>
                      </p:spPr>
                    </p:cxnSp>
                  </p:grpSp>
                  <p:sp>
                    <p:nvSpPr>
                      <p:cNvPr id="110" name="Google Shape;110;p3"/>
                      <p:cNvSpPr/>
                      <p:nvPr/>
                    </p:nvSpPr>
                    <p:spPr>
                      <a:xfrm>
                        <a:off x="7584350" y="2943050"/>
                        <a:ext cx="64800" cy="648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p:txBody>
                  </p:sp>
                </p:grpSp>
                <p:cxnSp>
                  <p:nvCxnSpPr>
                    <p:cNvPr id="111" name="Google Shape;111;p3"/>
                    <p:cNvCxnSpPr/>
                    <p:nvPr/>
                  </p:nvCxnSpPr>
                  <p:spPr>
                    <a:xfrm flipH="1" rot="10800000">
                      <a:off x="7261350" y="1744525"/>
                      <a:ext cx="315600" cy="546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sp>
                  <p:nvSpPr>
                    <p:cNvPr id="112" name="Google Shape;112;p3"/>
                    <p:cNvSpPr/>
                    <p:nvPr/>
                  </p:nvSpPr>
                  <p:spPr>
                    <a:xfrm>
                      <a:off x="7545125" y="1707050"/>
                      <a:ext cx="73500" cy="73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5975025" y="3049300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14" name="Google Shape;114;p3"/>
                <p:cNvGrpSpPr/>
                <p:nvPr/>
              </p:nvGrpSpPr>
              <p:grpSpPr>
                <a:xfrm flipH="1">
                  <a:off x="3049403" y="525694"/>
                  <a:ext cx="1314910" cy="509104"/>
                  <a:chOff x="6536465" y="3032469"/>
                  <a:chExt cx="1314910" cy="509104"/>
                </a:xfrm>
              </p:grpSpPr>
              <p:grpSp>
                <p:nvGrpSpPr>
                  <p:cNvPr id="115" name="Google Shape;115;p3"/>
                  <p:cNvGrpSpPr/>
                  <p:nvPr/>
                </p:nvGrpSpPr>
                <p:grpSpPr>
                  <a:xfrm>
                    <a:off x="6536465" y="3032469"/>
                    <a:ext cx="587793" cy="509104"/>
                    <a:chOff x="8369130" y="-660579"/>
                    <a:chExt cx="815700" cy="706500"/>
                  </a:xfrm>
                </p:grpSpPr>
                <p:sp>
                  <p:nvSpPr>
                    <p:cNvPr id="116" name="Google Shape;116;p3"/>
                    <p:cNvSpPr/>
                    <p:nvPr/>
                  </p:nvSpPr>
                  <p:spPr>
                    <a:xfrm>
                      <a:off x="8369130" y="-660579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117" name="Google Shape;117;p3"/>
                    <p:cNvSpPr/>
                    <p:nvPr/>
                  </p:nvSpPr>
                  <p:spPr>
                    <a:xfrm>
                      <a:off x="8460422" y="-581469"/>
                      <a:ext cx="633300" cy="5484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7394176" y="3089024"/>
                    <a:ext cx="457200" cy="3960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7469177" y="3153978"/>
                    <a:ext cx="307200" cy="2661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0" name="Google Shape;120;p3"/>
                <p:cNvCxnSpPr>
                  <a:stCxn id="118" idx="3"/>
                  <a:endCxn id="116" idx="0"/>
                </p:cNvCxnSpPr>
                <p:nvPr/>
              </p:nvCxnSpPr>
              <p:spPr>
                <a:xfrm>
                  <a:off x="3506603" y="780249"/>
                  <a:ext cx="270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21" name="Google Shape;121;p3"/>
              <p:cNvSpPr/>
              <p:nvPr/>
            </p:nvSpPr>
            <p:spPr>
              <a:xfrm>
                <a:off x="2315150" y="8647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22" name="Google Shape;122;p3"/>
          <p:cNvSpPr txBox="1"/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3"/>
          <p:cNvSpPr txBox="1"/>
          <p:nvPr>
            <p:ph hasCustomPrompt="1" idx="2" type="title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3"/>
          <p:cNvSpPr txBox="1"/>
          <p:nvPr>
            <p:ph idx="1" type="subTitle"/>
          </p:nvPr>
        </p:nvSpPr>
        <p:spPr>
          <a:xfrm>
            <a:off x="713225" y="3592128"/>
            <a:ext cx="4064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3"/>
          <p:cNvSpPr/>
          <p:nvPr>
            <p:ph idx="3" type="pic"/>
          </p:nvPr>
        </p:nvSpPr>
        <p:spPr>
          <a:xfrm>
            <a:off x="4930725" y="1061800"/>
            <a:ext cx="3500100" cy="301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2" name="Google Shape;882;p21"/>
          <p:cNvSpPr txBox="1"/>
          <p:nvPr>
            <p:ph idx="1" type="subTitle"/>
          </p:nvPr>
        </p:nvSpPr>
        <p:spPr>
          <a:xfrm>
            <a:off x="937625" y="287655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21"/>
          <p:cNvSpPr txBox="1"/>
          <p:nvPr>
            <p:ph idx="2" type="subTitle"/>
          </p:nvPr>
        </p:nvSpPr>
        <p:spPr>
          <a:xfrm>
            <a:off x="3484346" y="287655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21"/>
          <p:cNvSpPr txBox="1"/>
          <p:nvPr>
            <p:ph idx="3" type="subTitle"/>
          </p:nvPr>
        </p:nvSpPr>
        <p:spPr>
          <a:xfrm>
            <a:off x="6031074" y="287655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21"/>
          <p:cNvSpPr txBox="1"/>
          <p:nvPr>
            <p:ph idx="4" type="subTitle"/>
          </p:nvPr>
        </p:nvSpPr>
        <p:spPr>
          <a:xfrm>
            <a:off x="937625" y="2571750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86" name="Google Shape;886;p21"/>
          <p:cNvSpPr txBox="1"/>
          <p:nvPr>
            <p:ph idx="5" type="subTitle"/>
          </p:nvPr>
        </p:nvSpPr>
        <p:spPr>
          <a:xfrm>
            <a:off x="3484347" y="2571750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87" name="Google Shape;887;p21"/>
          <p:cNvSpPr txBox="1"/>
          <p:nvPr>
            <p:ph idx="6" type="subTitle"/>
          </p:nvPr>
        </p:nvSpPr>
        <p:spPr>
          <a:xfrm>
            <a:off x="6031075" y="2571750"/>
            <a:ext cx="21753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888" name="Google Shape;888;p21"/>
          <p:cNvGrpSpPr/>
          <p:nvPr/>
        </p:nvGrpSpPr>
        <p:grpSpPr>
          <a:xfrm>
            <a:off x="-266412" y="169275"/>
            <a:ext cx="9838805" cy="5482894"/>
            <a:chOff x="-266412" y="169275"/>
            <a:chExt cx="9838805" cy="5482894"/>
          </a:xfrm>
        </p:grpSpPr>
        <p:grpSp>
          <p:nvGrpSpPr>
            <p:cNvPr id="889" name="Google Shape;889;p21"/>
            <p:cNvGrpSpPr/>
            <p:nvPr/>
          </p:nvGrpSpPr>
          <p:grpSpPr>
            <a:xfrm rot="5400000">
              <a:off x="7563177" y="3721379"/>
              <a:ext cx="2280941" cy="1580637"/>
              <a:chOff x="7469202" y="-252046"/>
              <a:chExt cx="2280941" cy="1580637"/>
            </a:xfrm>
          </p:grpSpPr>
          <p:grpSp>
            <p:nvGrpSpPr>
              <p:cNvPr id="890" name="Google Shape;890;p21"/>
              <p:cNvGrpSpPr/>
              <p:nvPr/>
            </p:nvGrpSpPr>
            <p:grpSpPr>
              <a:xfrm>
                <a:off x="8488484" y="-252046"/>
                <a:ext cx="1261659" cy="1580637"/>
                <a:chOff x="484534" y="-782621"/>
                <a:chExt cx="1261659" cy="1580637"/>
              </a:xfrm>
            </p:grpSpPr>
            <p:grpSp>
              <p:nvGrpSpPr>
                <p:cNvPr id="891" name="Google Shape;891;p21"/>
                <p:cNvGrpSpPr/>
                <p:nvPr/>
              </p:nvGrpSpPr>
              <p:grpSpPr>
                <a:xfrm>
                  <a:off x="484534" y="-782621"/>
                  <a:ext cx="1245819" cy="1079037"/>
                  <a:chOff x="8054206" y="147783"/>
                  <a:chExt cx="815700" cy="706500"/>
                </a:xfrm>
              </p:grpSpPr>
              <p:sp>
                <p:nvSpPr>
                  <p:cNvPr id="892" name="Google Shape;892;p21"/>
                  <p:cNvSpPr/>
                  <p:nvPr/>
                </p:nvSpPr>
                <p:spPr>
                  <a:xfrm>
                    <a:off x="8054206" y="147783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893" name="Google Shape;893;p21"/>
                  <p:cNvSpPr/>
                  <p:nvPr/>
                </p:nvSpPr>
                <p:spPr>
                  <a:xfrm>
                    <a:off x="8097463" y="185298"/>
                    <a:ext cx="729300" cy="631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894" name="Google Shape;894;p21"/>
                  <p:cNvSpPr/>
                  <p:nvPr/>
                </p:nvSpPr>
                <p:spPr>
                  <a:xfrm>
                    <a:off x="8276780" y="340606"/>
                    <a:ext cx="370500" cy="3210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895" name="Google Shape;895;p21"/>
                <p:cNvCxnSpPr>
                  <a:stCxn id="892" idx="1"/>
                </p:cNvCxnSpPr>
                <p:nvPr/>
              </p:nvCxnSpPr>
              <p:spPr>
                <a:xfrm flipH="1" rot="-5400000">
                  <a:off x="1352593" y="404416"/>
                  <a:ext cx="501600" cy="285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896" name="Google Shape;896;p21"/>
                <p:cNvSpPr/>
                <p:nvPr/>
              </p:nvSpPr>
              <p:spPr>
                <a:xfrm>
                  <a:off x="879227" y="41417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897" name="Google Shape;897;p21"/>
              <p:cNvCxnSpPr>
                <a:stCxn id="892" idx="3"/>
                <a:endCxn id="898" idx="0"/>
              </p:cNvCxnSpPr>
              <p:nvPr/>
            </p:nvCxnSpPr>
            <p:spPr>
              <a:xfrm>
                <a:off x="8132384" y="-68627"/>
                <a:ext cx="0" cy="71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98" name="Google Shape;898;p21"/>
              <p:cNvSpPr/>
              <p:nvPr/>
            </p:nvSpPr>
            <p:spPr>
              <a:xfrm>
                <a:off x="7469202" y="15442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99" name="Google Shape;899;p21"/>
            <p:cNvGrpSpPr/>
            <p:nvPr/>
          </p:nvGrpSpPr>
          <p:grpSpPr>
            <a:xfrm>
              <a:off x="-266412" y="3745938"/>
              <a:ext cx="1835863" cy="1646533"/>
              <a:chOff x="8352175" y="-274150"/>
              <a:chExt cx="1835863" cy="1646533"/>
            </a:xfrm>
          </p:grpSpPr>
          <p:grpSp>
            <p:nvGrpSpPr>
              <p:cNvPr id="900" name="Google Shape;900;p21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901" name="Google Shape;901;p2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02" name="Google Shape;902;p21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03" name="Google Shape;903;p21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904" name="Google Shape;904;p21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906" name="Google Shape;906;p21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907" name="Google Shape;907;p21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908" name="Google Shape;908;p21"/>
                  <p:cNvCxnSpPr>
                    <a:stCxn id="901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909" name="Google Shape;909;p21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910" name="Google Shape;910;p21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911" name="Google Shape;911;p21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912" name="Google Shape;912;p21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913" name="Google Shape;913;p21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14" name="Google Shape;914;p21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915" name="Google Shape;915;p21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917" name="Google Shape;917;p21"/>
            <p:cNvGrpSpPr/>
            <p:nvPr/>
          </p:nvGrpSpPr>
          <p:grpSpPr>
            <a:xfrm flipH="1">
              <a:off x="8430776" y="169275"/>
              <a:ext cx="1141616" cy="1740595"/>
              <a:chOff x="-377824" y="3323825"/>
              <a:chExt cx="1141616" cy="1740595"/>
            </a:xfrm>
          </p:grpSpPr>
          <p:grpSp>
            <p:nvGrpSpPr>
              <p:cNvPr id="918" name="Google Shape;918;p21"/>
              <p:cNvGrpSpPr/>
              <p:nvPr/>
            </p:nvGrpSpPr>
            <p:grpSpPr>
              <a:xfrm>
                <a:off x="-377824" y="3991865"/>
                <a:ext cx="1141616" cy="1072555"/>
                <a:chOff x="4046769" y="1482116"/>
                <a:chExt cx="1390180" cy="1306082"/>
              </a:xfrm>
            </p:grpSpPr>
            <p:grpSp>
              <p:nvGrpSpPr>
                <p:cNvPr id="919" name="Google Shape;919;p21"/>
                <p:cNvGrpSpPr/>
                <p:nvPr/>
              </p:nvGrpSpPr>
              <p:grpSpPr>
                <a:xfrm>
                  <a:off x="4046769" y="1482116"/>
                  <a:ext cx="1180258" cy="756167"/>
                  <a:chOff x="4046769" y="1482116"/>
                  <a:chExt cx="1180258" cy="756167"/>
                </a:xfrm>
              </p:grpSpPr>
              <p:grpSp>
                <p:nvGrpSpPr>
                  <p:cNvPr id="920" name="Google Shape;920;p21"/>
                  <p:cNvGrpSpPr/>
                  <p:nvPr/>
                </p:nvGrpSpPr>
                <p:grpSpPr>
                  <a:xfrm>
                    <a:off x="4046769" y="14821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921" name="Google Shape;921;p21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22" name="Google Shape;922;p21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23" name="Google Shape;923;p21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924" name="Google Shape;924;p21"/>
                  <p:cNvSpPr/>
                  <p:nvPr/>
                </p:nvSpPr>
                <p:spPr>
                  <a:xfrm>
                    <a:off x="4919827" y="1953578"/>
                    <a:ext cx="307200" cy="2661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25" name="Google Shape;925;p21"/>
                  <p:cNvSpPr/>
                  <p:nvPr/>
                </p:nvSpPr>
                <p:spPr>
                  <a:xfrm>
                    <a:off x="4981813" y="15413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926" name="Google Shape;926;p21"/>
                <p:cNvCxnSpPr>
                  <a:stCxn id="921" idx="1"/>
                  <a:endCxn id="927" idx="3"/>
                </p:cNvCxnSpPr>
                <p:nvPr/>
              </p:nvCxnSpPr>
              <p:spPr>
                <a:xfrm>
                  <a:off x="4730771" y="2238282"/>
                  <a:ext cx="206400" cy="333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27" name="Google Shape;927;p21"/>
                <p:cNvSpPr/>
                <p:nvPr/>
              </p:nvSpPr>
              <p:spPr>
                <a:xfrm>
                  <a:off x="4937149" y="2355298"/>
                  <a:ext cx="499800" cy="4329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28" name="Google Shape;928;p21"/>
                <p:cNvSpPr/>
                <p:nvPr/>
              </p:nvSpPr>
              <p:spPr>
                <a:xfrm>
                  <a:off x="4988000" y="2399325"/>
                  <a:ext cx="398100" cy="345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929" name="Google Shape;929;p21"/>
              <p:cNvSpPr/>
              <p:nvPr/>
            </p:nvSpPr>
            <p:spPr>
              <a:xfrm>
                <a:off x="-70275" y="3323825"/>
                <a:ext cx="595500" cy="515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14475" y="3397200"/>
                <a:ext cx="426000" cy="369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3" name="Google Shape;933;p22"/>
          <p:cNvSpPr txBox="1"/>
          <p:nvPr>
            <p:ph idx="1" type="subTitle"/>
          </p:nvPr>
        </p:nvSpPr>
        <p:spPr>
          <a:xfrm>
            <a:off x="720025" y="1714213"/>
            <a:ext cx="7704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22"/>
          <p:cNvSpPr txBox="1"/>
          <p:nvPr>
            <p:ph idx="2" type="subTitle"/>
          </p:nvPr>
        </p:nvSpPr>
        <p:spPr>
          <a:xfrm>
            <a:off x="720025" y="2835905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22"/>
          <p:cNvSpPr txBox="1"/>
          <p:nvPr>
            <p:ph idx="3" type="subTitle"/>
          </p:nvPr>
        </p:nvSpPr>
        <p:spPr>
          <a:xfrm>
            <a:off x="720025" y="3954896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22"/>
          <p:cNvSpPr txBox="1"/>
          <p:nvPr>
            <p:ph idx="4" type="subTitle"/>
          </p:nvPr>
        </p:nvSpPr>
        <p:spPr>
          <a:xfrm>
            <a:off x="720025" y="1241271"/>
            <a:ext cx="77040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37" name="Google Shape;937;p22"/>
          <p:cNvSpPr txBox="1"/>
          <p:nvPr>
            <p:ph idx="5" type="subTitle"/>
          </p:nvPr>
        </p:nvSpPr>
        <p:spPr>
          <a:xfrm>
            <a:off x="720025" y="2357298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38" name="Google Shape;938;p22"/>
          <p:cNvSpPr txBox="1"/>
          <p:nvPr>
            <p:ph idx="6" type="subTitle"/>
          </p:nvPr>
        </p:nvSpPr>
        <p:spPr>
          <a:xfrm>
            <a:off x="720025" y="3470625"/>
            <a:ext cx="7704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939" name="Google Shape;939;p22"/>
          <p:cNvGrpSpPr/>
          <p:nvPr/>
        </p:nvGrpSpPr>
        <p:grpSpPr>
          <a:xfrm>
            <a:off x="36670" y="-818387"/>
            <a:ext cx="9710039" cy="5836570"/>
            <a:chOff x="36670" y="-818387"/>
            <a:chExt cx="9710039" cy="5836570"/>
          </a:xfrm>
        </p:grpSpPr>
        <p:grpSp>
          <p:nvGrpSpPr>
            <p:cNvPr id="940" name="Google Shape;940;p22"/>
            <p:cNvGrpSpPr/>
            <p:nvPr/>
          </p:nvGrpSpPr>
          <p:grpSpPr>
            <a:xfrm>
              <a:off x="6586639" y="-818387"/>
              <a:ext cx="3160070" cy="2392650"/>
              <a:chOff x="6586639" y="-781700"/>
              <a:chExt cx="3160070" cy="2392650"/>
            </a:xfrm>
          </p:grpSpPr>
          <p:grpSp>
            <p:nvGrpSpPr>
              <p:cNvPr id="941" name="Google Shape;941;p22"/>
              <p:cNvGrpSpPr/>
              <p:nvPr/>
            </p:nvGrpSpPr>
            <p:grpSpPr>
              <a:xfrm flipH="1">
                <a:off x="7382025" y="-781700"/>
                <a:ext cx="2364684" cy="2392650"/>
                <a:chOff x="5404368" y="-851325"/>
                <a:chExt cx="2364684" cy="2392650"/>
              </a:xfrm>
            </p:grpSpPr>
            <p:grpSp>
              <p:nvGrpSpPr>
                <p:cNvPr id="942" name="Google Shape;942;p22"/>
                <p:cNvGrpSpPr/>
                <p:nvPr/>
              </p:nvGrpSpPr>
              <p:grpSpPr>
                <a:xfrm>
                  <a:off x="6360273" y="-338456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943" name="Google Shape;943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44" name="Google Shape;944;p22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945" name="Google Shape;945;p22"/>
                <p:cNvGrpSpPr/>
                <p:nvPr/>
              </p:nvGrpSpPr>
              <p:grpSpPr>
                <a:xfrm>
                  <a:off x="5548840" y="-8756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46" name="Google Shape;946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47" name="Google Shape;947;p22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948" name="Google Shape;948;p22"/>
                <p:cNvGrpSpPr/>
                <p:nvPr/>
              </p:nvGrpSpPr>
              <p:grpSpPr>
                <a:xfrm>
                  <a:off x="6089765" y="600244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49" name="Google Shape;949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50" name="Google Shape;950;p22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51" name="Google Shape;951;p22"/>
                <p:cNvSpPr/>
                <p:nvPr/>
              </p:nvSpPr>
              <p:spPr>
                <a:xfrm>
                  <a:off x="6499238" y="5521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52" name="Google Shape;952;p22"/>
                <p:cNvSpPr/>
                <p:nvPr/>
              </p:nvSpPr>
              <p:spPr>
                <a:xfrm>
                  <a:off x="7461852" y="112753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53" name="Google Shape;953;p22"/>
                <p:cNvCxnSpPr/>
                <p:nvPr/>
              </p:nvCxnSpPr>
              <p:spPr>
                <a:xfrm>
                  <a:off x="5404368" y="355166"/>
                  <a:ext cx="285600" cy="501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4" name="Google Shape;954;p22"/>
                <p:cNvCxnSpPr>
                  <a:stCxn id="949" idx="3"/>
                </p:cNvCxnSpPr>
                <p:nvPr/>
              </p:nvCxnSpPr>
              <p:spPr>
                <a:xfrm rot="10800000">
                  <a:off x="5686565" y="854796"/>
                  <a:ext cx="40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5" name="Google Shape;955;p22"/>
                <p:cNvCxnSpPr>
                  <a:stCxn id="946" idx="0"/>
                </p:cNvCxnSpPr>
                <p:nvPr/>
              </p:nvCxnSpPr>
              <p:spPr>
                <a:xfrm>
                  <a:off x="6136634" y="245796"/>
                  <a:ext cx="154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6" name="Google Shape;956;p22"/>
                <p:cNvCxnSpPr>
                  <a:stCxn id="943" idx="3"/>
                </p:cNvCxnSpPr>
                <p:nvPr/>
              </p:nvCxnSpPr>
              <p:spPr>
                <a:xfrm flipH="1">
                  <a:off x="6287073" y="58880"/>
                  <a:ext cx="73200" cy="187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7" name="Google Shape;957;p22"/>
                <p:cNvCxnSpPr>
                  <a:stCxn id="949" idx="1"/>
                </p:cNvCxnSpPr>
                <p:nvPr/>
              </p:nvCxnSpPr>
              <p:spPr>
                <a:xfrm>
                  <a:off x="6550283" y="1109348"/>
                  <a:ext cx="226200" cy="391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58" name="Google Shape;958;p22"/>
                <p:cNvSpPr/>
                <p:nvPr/>
              </p:nvSpPr>
              <p:spPr>
                <a:xfrm>
                  <a:off x="6736425" y="14627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59" name="Google Shape;959;p22"/>
                <p:cNvCxnSpPr>
                  <a:stCxn id="943" idx="5"/>
                </p:cNvCxnSpPr>
                <p:nvPr/>
              </p:nvCxnSpPr>
              <p:spPr>
                <a:xfrm flipH="1" rot="10800000">
                  <a:off x="7079105" y="-816055"/>
                  <a:ext cx="275700" cy="477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60" name="Google Shape;960;p22"/>
                <p:cNvSpPr/>
                <p:nvPr/>
              </p:nvSpPr>
              <p:spPr>
                <a:xfrm>
                  <a:off x="7315575" y="-8513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1" name="Google Shape;961;p22"/>
                <p:cNvSpPr/>
                <p:nvPr/>
              </p:nvSpPr>
              <p:spPr>
                <a:xfrm>
                  <a:off x="6136627" y="1209253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962" name="Google Shape;962;p22"/>
              <p:cNvGrpSpPr/>
              <p:nvPr/>
            </p:nvGrpSpPr>
            <p:grpSpPr>
              <a:xfrm flipH="1">
                <a:off x="6586639" y="-215983"/>
                <a:ext cx="795389" cy="688979"/>
                <a:chOff x="8022925" y="186250"/>
                <a:chExt cx="815700" cy="706500"/>
              </a:xfrm>
            </p:grpSpPr>
            <p:sp>
              <p:nvSpPr>
                <p:cNvPr id="963" name="Google Shape;963;p2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4" name="Google Shape;964;p22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5" name="Google Shape;965;p22"/>
                <p:cNvSpPr/>
                <p:nvPr/>
              </p:nvSpPr>
              <p:spPr>
                <a:xfrm>
                  <a:off x="8222718" y="359307"/>
                  <a:ext cx="416100" cy="3606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966" name="Google Shape;966;p22"/>
              <p:cNvCxnSpPr>
                <a:stCxn id="963" idx="3"/>
                <a:endCxn id="943" idx="0"/>
              </p:cNvCxnSpPr>
              <p:nvPr/>
            </p:nvCxnSpPr>
            <p:spPr>
              <a:xfrm>
                <a:off x="7382028" y="128506"/>
                <a:ext cx="491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67" name="Google Shape;967;p22"/>
            <p:cNvGrpSpPr/>
            <p:nvPr/>
          </p:nvGrpSpPr>
          <p:grpSpPr>
            <a:xfrm flipH="1">
              <a:off x="8430769" y="3177041"/>
              <a:ext cx="1180258" cy="1390907"/>
              <a:chOff x="4046769" y="1482116"/>
              <a:chExt cx="1180258" cy="1390907"/>
            </a:xfrm>
          </p:grpSpPr>
          <p:grpSp>
            <p:nvGrpSpPr>
              <p:cNvPr id="968" name="Google Shape;968;p22"/>
              <p:cNvGrpSpPr/>
              <p:nvPr/>
            </p:nvGrpSpPr>
            <p:grpSpPr>
              <a:xfrm>
                <a:off x="4046769" y="1482116"/>
                <a:ext cx="1180258" cy="756167"/>
                <a:chOff x="4046769" y="1482116"/>
                <a:chExt cx="1180258" cy="756167"/>
              </a:xfrm>
            </p:grpSpPr>
            <p:grpSp>
              <p:nvGrpSpPr>
                <p:cNvPr id="969" name="Google Shape;969;p22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72" name="Google Shape;972;p22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73" name="Google Shape;973;p22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74" name="Google Shape;974;p22"/>
                <p:cNvSpPr/>
                <p:nvPr/>
              </p:nvSpPr>
              <p:spPr>
                <a:xfrm>
                  <a:off x="4981813" y="15413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975" name="Google Shape;975;p22"/>
              <p:cNvCxnSpPr>
                <a:stCxn id="970" idx="1"/>
                <a:endCxn id="976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76" name="Google Shape;976;p22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978" name="Google Shape;978;p22"/>
            <p:cNvGrpSpPr/>
            <p:nvPr/>
          </p:nvGrpSpPr>
          <p:grpSpPr>
            <a:xfrm flipH="1" rot="10800000">
              <a:off x="36670" y="3291158"/>
              <a:ext cx="1023526" cy="1727025"/>
              <a:chOff x="-5" y="2300632"/>
              <a:chExt cx="1023526" cy="1727025"/>
            </a:xfrm>
          </p:grpSpPr>
          <p:grpSp>
            <p:nvGrpSpPr>
              <p:cNvPr id="979" name="Google Shape;979;p22"/>
              <p:cNvGrpSpPr/>
              <p:nvPr/>
            </p:nvGrpSpPr>
            <p:grpSpPr>
              <a:xfrm rot="5400000">
                <a:off x="-417172" y="2717800"/>
                <a:ext cx="1413385" cy="579050"/>
                <a:chOff x="2195315" y="2002175"/>
                <a:chExt cx="1413385" cy="579050"/>
              </a:xfrm>
            </p:grpSpPr>
            <p:grpSp>
              <p:nvGrpSpPr>
                <p:cNvPr id="980" name="Google Shape;980;p22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81" name="Google Shape;981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82" name="Google Shape;982;p22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83" name="Google Shape;983;p22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84" name="Google Shape;984;p22"/>
                <p:cNvCxnSpPr>
                  <a:stCxn id="981" idx="3"/>
                  <a:endCxn id="985" idx="0"/>
                </p:cNvCxnSpPr>
                <p:nvPr/>
              </p:nvCxnSpPr>
              <p:spPr>
                <a:xfrm rot="10800000">
                  <a:off x="3235200" y="1905054"/>
                  <a:ext cx="0" cy="74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86" name="Google Shape;986;p22"/>
                <p:cNvSpPr/>
                <p:nvPr/>
              </p:nvSpPr>
              <p:spPr>
                <a:xfrm rot="10800000">
                  <a:off x="2195315" y="20021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985" name="Google Shape;985;p22"/>
              <p:cNvSpPr/>
              <p:nvPr/>
            </p:nvSpPr>
            <p:spPr>
              <a:xfrm rot="-5400000">
                <a:off x="145946" y="3735157"/>
                <a:ext cx="313500" cy="271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87" name="Google Shape;987;p22"/>
              <p:cNvSpPr/>
              <p:nvPr/>
            </p:nvSpPr>
            <p:spPr>
              <a:xfrm rot="-5400000">
                <a:off x="731021" y="2321632"/>
                <a:ext cx="313500" cy="271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0" name="Google Shape;990;p23"/>
          <p:cNvSpPr txBox="1"/>
          <p:nvPr>
            <p:ph idx="1" type="subTitle"/>
          </p:nvPr>
        </p:nvSpPr>
        <p:spPr>
          <a:xfrm>
            <a:off x="1294375" y="1655237"/>
            <a:ext cx="71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1" name="Google Shape;991;p23"/>
          <p:cNvSpPr txBox="1"/>
          <p:nvPr>
            <p:ph idx="2" type="subTitle"/>
          </p:nvPr>
        </p:nvSpPr>
        <p:spPr>
          <a:xfrm>
            <a:off x="1294385" y="2798237"/>
            <a:ext cx="71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23"/>
          <p:cNvSpPr txBox="1"/>
          <p:nvPr>
            <p:ph idx="3" type="subTitle"/>
          </p:nvPr>
        </p:nvSpPr>
        <p:spPr>
          <a:xfrm>
            <a:off x="1294385" y="3941237"/>
            <a:ext cx="71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23"/>
          <p:cNvSpPr txBox="1"/>
          <p:nvPr>
            <p:ph idx="4" type="subTitle"/>
          </p:nvPr>
        </p:nvSpPr>
        <p:spPr>
          <a:xfrm>
            <a:off x="1294375" y="1375477"/>
            <a:ext cx="7136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94" name="Google Shape;994;p23"/>
          <p:cNvSpPr txBox="1"/>
          <p:nvPr>
            <p:ph idx="5" type="subTitle"/>
          </p:nvPr>
        </p:nvSpPr>
        <p:spPr>
          <a:xfrm>
            <a:off x="1294375" y="2496027"/>
            <a:ext cx="7136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95" name="Google Shape;995;p23"/>
          <p:cNvSpPr txBox="1"/>
          <p:nvPr>
            <p:ph idx="6" type="subTitle"/>
          </p:nvPr>
        </p:nvSpPr>
        <p:spPr>
          <a:xfrm>
            <a:off x="1294375" y="3616577"/>
            <a:ext cx="71364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996" name="Google Shape;996;p23"/>
          <p:cNvGrpSpPr/>
          <p:nvPr/>
        </p:nvGrpSpPr>
        <p:grpSpPr>
          <a:xfrm>
            <a:off x="-443807" y="-948650"/>
            <a:ext cx="9956582" cy="6051825"/>
            <a:chOff x="-443807" y="-948650"/>
            <a:chExt cx="9956582" cy="6051825"/>
          </a:xfrm>
        </p:grpSpPr>
        <p:grpSp>
          <p:nvGrpSpPr>
            <p:cNvPr id="997" name="Google Shape;997;p23"/>
            <p:cNvGrpSpPr/>
            <p:nvPr/>
          </p:nvGrpSpPr>
          <p:grpSpPr>
            <a:xfrm>
              <a:off x="6093702" y="-948650"/>
              <a:ext cx="3419073" cy="1782378"/>
              <a:chOff x="3975102" y="-851325"/>
              <a:chExt cx="3419073" cy="1782378"/>
            </a:xfrm>
          </p:grpSpPr>
          <p:grpSp>
            <p:nvGrpSpPr>
              <p:cNvPr id="998" name="Google Shape;998;p23"/>
              <p:cNvGrpSpPr/>
              <p:nvPr/>
            </p:nvGrpSpPr>
            <p:grpSpPr>
              <a:xfrm>
                <a:off x="4368809" y="-635621"/>
                <a:ext cx="1245819" cy="1079037"/>
                <a:chOff x="7983967" y="244032"/>
                <a:chExt cx="815700" cy="706500"/>
              </a:xfrm>
            </p:grpSpPr>
            <p:sp>
              <p:nvSpPr>
                <p:cNvPr id="999" name="Google Shape;999;p23"/>
                <p:cNvSpPr/>
                <p:nvPr/>
              </p:nvSpPr>
              <p:spPr>
                <a:xfrm>
                  <a:off x="7983967" y="244032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0" name="Google Shape;1000;p23"/>
                <p:cNvSpPr/>
                <p:nvPr/>
              </p:nvSpPr>
              <p:spPr>
                <a:xfrm>
                  <a:off x="8027224" y="281546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1" name="Google Shape;1001;p23"/>
                <p:cNvSpPr/>
                <p:nvPr/>
              </p:nvSpPr>
              <p:spPr>
                <a:xfrm>
                  <a:off x="8316706" y="532281"/>
                  <a:ext cx="150300" cy="1302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002" name="Google Shape;1002;p23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1003" name="Google Shape;1003;p23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4" name="Google Shape;1004;p23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005" name="Google Shape;1005;p23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1006" name="Google Shape;1006;p23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07" name="Google Shape;1007;p23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008" name="Google Shape;1008;p23"/>
              <p:cNvSpPr/>
              <p:nvPr/>
            </p:nvSpPr>
            <p:spPr>
              <a:xfrm>
                <a:off x="3975102" y="-19647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009" name="Google Shape;1009;p23"/>
              <p:cNvCxnSpPr>
                <a:stCxn id="1006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23"/>
              <p:cNvCxnSpPr>
                <a:stCxn id="1003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11" name="Google Shape;1011;p23"/>
              <p:cNvSpPr/>
              <p:nvPr/>
            </p:nvSpPr>
            <p:spPr>
              <a:xfrm>
                <a:off x="6393525" y="50035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012" name="Google Shape;1012;p23"/>
              <p:cNvCxnSpPr>
                <a:stCxn id="1003" idx="5"/>
              </p:cNvCxnSpPr>
              <p:nvPr/>
            </p:nvCxnSpPr>
            <p:spPr>
              <a:xfrm flipH="1" rot="10800000">
                <a:off x="7079105" y="-816055"/>
                <a:ext cx="275700" cy="47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13" name="Google Shape;1013;p23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14" name="Google Shape;1014;p23"/>
              <p:cNvSpPr/>
              <p:nvPr/>
            </p:nvSpPr>
            <p:spPr>
              <a:xfrm>
                <a:off x="6525052" y="66495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015" name="Google Shape;1015;p23"/>
            <p:cNvGrpSpPr/>
            <p:nvPr/>
          </p:nvGrpSpPr>
          <p:grpSpPr>
            <a:xfrm rot="10800000">
              <a:off x="-443807" y="2829059"/>
              <a:ext cx="917499" cy="794671"/>
              <a:chOff x="8022925" y="186250"/>
              <a:chExt cx="815700" cy="706500"/>
            </a:xfrm>
          </p:grpSpPr>
          <p:sp>
            <p:nvSpPr>
              <p:cNvPr id="1016" name="Google Shape;1016;p23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17" name="Google Shape;1017;p23"/>
              <p:cNvSpPr/>
              <p:nvPr/>
            </p:nvSpPr>
            <p:spPr>
              <a:xfrm>
                <a:off x="8169420" y="313166"/>
                <a:ext cx="522900" cy="452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018" name="Google Shape;1018;p23"/>
            <p:cNvGrpSpPr/>
            <p:nvPr/>
          </p:nvGrpSpPr>
          <p:grpSpPr>
            <a:xfrm flipH="1">
              <a:off x="8055928" y="4390325"/>
              <a:ext cx="990993" cy="712850"/>
              <a:chOff x="-54031" y="3864675"/>
              <a:chExt cx="990993" cy="712850"/>
            </a:xfrm>
          </p:grpSpPr>
          <p:grpSp>
            <p:nvGrpSpPr>
              <p:cNvPr id="1019" name="Google Shape;1019;p23"/>
              <p:cNvGrpSpPr/>
              <p:nvPr/>
            </p:nvGrpSpPr>
            <p:grpSpPr>
              <a:xfrm rot="10800000">
                <a:off x="-54031" y="4020302"/>
                <a:ext cx="587793" cy="509104"/>
                <a:chOff x="8219133" y="114261"/>
                <a:chExt cx="815700" cy="706500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>
                  <a:off x="8219133" y="114261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>
                  <a:off x="8409510" y="279167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022" name="Google Shape;1022;p23"/>
              <p:cNvSpPr/>
              <p:nvPr/>
            </p:nvSpPr>
            <p:spPr>
              <a:xfrm rot="10800000">
                <a:off x="21990" y="44752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023" name="Google Shape;1023;p23"/>
              <p:cNvCxnSpPr>
                <a:stCxn id="1020" idx="3"/>
              </p:cNvCxnSpPr>
              <p:nvPr/>
            </p:nvCxnSpPr>
            <p:spPr>
              <a:xfrm>
                <a:off x="533763" y="4274854"/>
                <a:ext cx="40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24" name="Google Shape;1024;p23"/>
              <p:cNvSpPr/>
              <p:nvPr/>
            </p:nvSpPr>
            <p:spPr>
              <a:xfrm rot="10800000">
                <a:off x="87603" y="3864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4"/>
          <p:cNvSpPr/>
          <p:nvPr>
            <p:ph idx="2" type="pic"/>
          </p:nvPr>
        </p:nvSpPr>
        <p:spPr>
          <a:xfrm>
            <a:off x="726775" y="2830600"/>
            <a:ext cx="7704000" cy="177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8" name="Google Shape;1028;p24"/>
          <p:cNvSpPr txBox="1"/>
          <p:nvPr>
            <p:ph idx="1" type="subTitle"/>
          </p:nvPr>
        </p:nvSpPr>
        <p:spPr>
          <a:xfrm>
            <a:off x="713225" y="1614011"/>
            <a:ext cx="17931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24"/>
          <p:cNvSpPr txBox="1"/>
          <p:nvPr>
            <p:ph idx="3" type="subTitle"/>
          </p:nvPr>
        </p:nvSpPr>
        <p:spPr>
          <a:xfrm>
            <a:off x="2685782" y="1614011"/>
            <a:ext cx="17931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24"/>
          <p:cNvSpPr txBox="1"/>
          <p:nvPr>
            <p:ph idx="4" type="subTitle"/>
          </p:nvPr>
        </p:nvSpPr>
        <p:spPr>
          <a:xfrm>
            <a:off x="4658339" y="1614011"/>
            <a:ext cx="17931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24"/>
          <p:cNvSpPr txBox="1"/>
          <p:nvPr>
            <p:ph idx="5" type="subTitle"/>
          </p:nvPr>
        </p:nvSpPr>
        <p:spPr>
          <a:xfrm>
            <a:off x="6630896" y="1614011"/>
            <a:ext cx="17931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24"/>
          <p:cNvSpPr txBox="1"/>
          <p:nvPr>
            <p:ph idx="6" type="subTitle"/>
          </p:nvPr>
        </p:nvSpPr>
        <p:spPr>
          <a:xfrm>
            <a:off x="713225" y="1216375"/>
            <a:ext cx="17931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33" name="Google Shape;1033;p24"/>
          <p:cNvSpPr txBox="1"/>
          <p:nvPr>
            <p:ph idx="7" type="subTitle"/>
          </p:nvPr>
        </p:nvSpPr>
        <p:spPr>
          <a:xfrm>
            <a:off x="2685783" y="1216375"/>
            <a:ext cx="17931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34" name="Google Shape;1034;p24"/>
          <p:cNvSpPr txBox="1"/>
          <p:nvPr>
            <p:ph idx="8" type="subTitle"/>
          </p:nvPr>
        </p:nvSpPr>
        <p:spPr>
          <a:xfrm>
            <a:off x="4658340" y="1216375"/>
            <a:ext cx="17931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35" name="Google Shape;1035;p24"/>
          <p:cNvSpPr txBox="1"/>
          <p:nvPr>
            <p:ph idx="9" type="subTitle"/>
          </p:nvPr>
        </p:nvSpPr>
        <p:spPr>
          <a:xfrm>
            <a:off x="6630898" y="1216375"/>
            <a:ext cx="17931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1036" name="Google Shape;1036;p24"/>
          <p:cNvGrpSpPr/>
          <p:nvPr/>
        </p:nvGrpSpPr>
        <p:grpSpPr>
          <a:xfrm>
            <a:off x="80095" y="-272522"/>
            <a:ext cx="9526605" cy="5996672"/>
            <a:chOff x="80095" y="-272522"/>
            <a:chExt cx="9526605" cy="5996672"/>
          </a:xfrm>
        </p:grpSpPr>
        <p:grpSp>
          <p:nvGrpSpPr>
            <p:cNvPr id="1037" name="Google Shape;1037;p24"/>
            <p:cNvGrpSpPr/>
            <p:nvPr/>
          </p:nvGrpSpPr>
          <p:grpSpPr>
            <a:xfrm>
              <a:off x="7591902" y="3331500"/>
              <a:ext cx="2014798" cy="2392650"/>
              <a:chOff x="5379377" y="-851325"/>
              <a:chExt cx="2014798" cy="2392650"/>
            </a:xfrm>
          </p:grpSpPr>
          <p:grpSp>
            <p:nvGrpSpPr>
              <p:cNvPr id="1038" name="Google Shape;1038;p24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1039" name="Google Shape;1039;p2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40" name="Google Shape;1040;p24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041" name="Google Shape;1041;p24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1042" name="Google Shape;1042;p2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43" name="Google Shape;1043;p24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044" name="Google Shape;1044;p24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6495077" y="-723872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046" name="Google Shape;1046;p24"/>
              <p:cNvCxnSpPr>
                <a:stCxn id="1042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7" name="Google Shape;1047;p24"/>
              <p:cNvCxnSpPr>
                <a:stCxn id="1042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48" name="Google Shape;1048;p24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049" name="Google Shape;1049;p24"/>
              <p:cNvCxnSpPr>
                <a:stCxn id="1039" idx="5"/>
              </p:cNvCxnSpPr>
              <p:nvPr/>
            </p:nvCxnSpPr>
            <p:spPr>
              <a:xfrm flipH="1" rot="10800000">
                <a:off x="7079105" y="-816055"/>
                <a:ext cx="275700" cy="47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0" name="Google Shape;1050;p24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5379377" y="721791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052" name="Google Shape;1052;p24"/>
            <p:cNvGrpSpPr/>
            <p:nvPr/>
          </p:nvGrpSpPr>
          <p:grpSpPr>
            <a:xfrm>
              <a:off x="8058719" y="-272522"/>
              <a:ext cx="1180258" cy="1390907"/>
              <a:chOff x="4046769" y="1482116"/>
              <a:chExt cx="1180258" cy="1390907"/>
            </a:xfrm>
          </p:grpSpPr>
          <p:grpSp>
            <p:nvGrpSpPr>
              <p:cNvPr id="1053" name="Google Shape;1053;p24"/>
              <p:cNvGrpSpPr/>
              <p:nvPr/>
            </p:nvGrpSpPr>
            <p:grpSpPr>
              <a:xfrm>
                <a:off x="4046769" y="1482116"/>
                <a:ext cx="1180258" cy="993459"/>
                <a:chOff x="4046769" y="1482116"/>
                <a:chExt cx="1180258" cy="993459"/>
              </a:xfrm>
            </p:grpSpPr>
            <p:grpSp>
              <p:nvGrpSpPr>
                <p:cNvPr id="1054" name="Google Shape;1054;p24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1055" name="Google Shape;1055;p24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56" name="Google Shape;1056;p24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57" name="Google Shape;1057;p24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1058" name="Google Shape;1058;p24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59" name="Google Shape;1059;p24"/>
                <p:cNvSpPr/>
                <p:nvPr/>
              </p:nvSpPr>
              <p:spPr>
                <a:xfrm>
                  <a:off x="4498375" y="237327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1060" name="Google Shape;1060;p24"/>
              <p:cNvCxnSpPr>
                <a:stCxn id="1055" idx="1"/>
                <a:endCxn id="1061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61" name="Google Shape;1061;p24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063" name="Google Shape;1063;p24"/>
            <p:cNvGrpSpPr/>
            <p:nvPr/>
          </p:nvGrpSpPr>
          <p:grpSpPr>
            <a:xfrm>
              <a:off x="80095" y="3828517"/>
              <a:ext cx="989200" cy="1230763"/>
              <a:chOff x="80095" y="3828517"/>
              <a:chExt cx="989200" cy="1230763"/>
            </a:xfrm>
          </p:grpSpPr>
          <p:grpSp>
            <p:nvGrpSpPr>
              <p:cNvPr id="1064" name="Google Shape;1064;p24"/>
              <p:cNvGrpSpPr/>
              <p:nvPr/>
            </p:nvGrpSpPr>
            <p:grpSpPr>
              <a:xfrm flipH="1" rot="5400000">
                <a:off x="10465" y="4000450"/>
                <a:ext cx="1128460" cy="989200"/>
                <a:chOff x="2136440" y="1592025"/>
                <a:chExt cx="1128460" cy="989200"/>
              </a:xfrm>
            </p:grpSpPr>
            <p:grpSp>
              <p:nvGrpSpPr>
                <p:cNvPr id="1065" name="Google Shape;1065;p24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1066" name="Google Shape;1066;p24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67" name="Google Shape;1067;p24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1068" name="Google Shape;1068;p24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1069" name="Google Shape;1069;p24"/>
                <p:cNvCxnSpPr>
                  <a:stCxn id="1066" idx="3"/>
                </p:cNvCxnSpPr>
                <p:nvPr/>
              </p:nvCxnSpPr>
              <p:spPr>
                <a:xfrm rot="10800000">
                  <a:off x="3063300" y="2076954"/>
                  <a:ext cx="0" cy="403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70" name="Google Shape;1070;p24"/>
                <p:cNvCxnSpPr>
                  <a:stCxn id="1066" idx="1"/>
                </p:cNvCxnSpPr>
                <p:nvPr/>
              </p:nvCxnSpPr>
              <p:spPr>
                <a:xfrm flipH="1" rot="5400000">
                  <a:off x="2092183" y="1715002"/>
                  <a:ext cx="391800" cy="226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071" name="Google Shape;1071;p24"/>
                <p:cNvSpPr/>
                <p:nvPr/>
              </p:nvSpPr>
              <p:spPr>
                <a:xfrm rot="10800000">
                  <a:off x="2136440" y="15920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072" name="Google Shape;1072;p24"/>
              <p:cNvSpPr/>
              <p:nvPr/>
            </p:nvSpPr>
            <p:spPr>
              <a:xfrm flipH="1" rot="-5400000">
                <a:off x="333845" y="3828517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5" name="Google Shape;1075;p25"/>
          <p:cNvSpPr txBox="1"/>
          <p:nvPr>
            <p:ph idx="1" type="subTitle"/>
          </p:nvPr>
        </p:nvSpPr>
        <p:spPr>
          <a:xfrm>
            <a:off x="1114552" y="2093303"/>
            <a:ext cx="197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25"/>
          <p:cNvSpPr txBox="1"/>
          <p:nvPr>
            <p:ph idx="2" type="subTitle"/>
          </p:nvPr>
        </p:nvSpPr>
        <p:spPr>
          <a:xfrm>
            <a:off x="3584400" y="2093303"/>
            <a:ext cx="197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7" name="Google Shape;1077;p25"/>
          <p:cNvSpPr txBox="1"/>
          <p:nvPr>
            <p:ph idx="3" type="subTitle"/>
          </p:nvPr>
        </p:nvSpPr>
        <p:spPr>
          <a:xfrm>
            <a:off x="1114552" y="3523528"/>
            <a:ext cx="197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8" name="Google Shape;1078;p25"/>
          <p:cNvSpPr txBox="1"/>
          <p:nvPr>
            <p:ph idx="4" type="subTitle"/>
          </p:nvPr>
        </p:nvSpPr>
        <p:spPr>
          <a:xfrm>
            <a:off x="3584400" y="3523528"/>
            <a:ext cx="197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25"/>
          <p:cNvSpPr txBox="1"/>
          <p:nvPr>
            <p:ph idx="5" type="subTitle"/>
          </p:nvPr>
        </p:nvSpPr>
        <p:spPr>
          <a:xfrm>
            <a:off x="6054248" y="2093303"/>
            <a:ext cx="197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0" name="Google Shape;1080;p25"/>
          <p:cNvSpPr txBox="1"/>
          <p:nvPr>
            <p:ph idx="6" type="subTitle"/>
          </p:nvPr>
        </p:nvSpPr>
        <p:spPr>
          <a:xfrm>
            <a:off x="6054248" y="3523528"/>
            <a:ext cx="1975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1" name="Google Shape;1081;p25"/>
          <p:cNvSpPr txBox="1"/>
          <p:nvPr>
            <p:ph idx="7" type="subTitle"/>
          </p:nvPr>
        </p:nvSpPr>
        <p:spPr>
          <a:xfrm>
            <a:off x="1113052" y="165677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82" name="Google Shape;1082;p25"/>
          <p:cNvSpPr txBox="1"/>
          <p:nvPr>
            <p:ph idx="8" type="subTitle"/>
          </p:nvPr>
        </p:nvSpPr>
        <p:spPr>
          <a:xfrm>
            <a:off x="3582900" y="165677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83" name="Google Shape;1083;p25"/>
          <p:cNvSpPr txBox="1"/>
          <p:nvPr>
            <p:ph idx="9" type="subTitle"/>
          </p:nvPr>
        </p:nvSpPr>
        <p:spPr>
          <a:xfrm>
            <a:off x="6052748" y="165677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84" name="Google Shape;1084;p25"/>
          <p:cNvSpPr txBox="1"/>
          <p:nvPr>
            <p:ph idx="13" type="subTitle"/>
          </p:nvPr>
        </p:nvSpPr>
        <p:spPr>
          <a:xfrm>
            <a:off x="1113052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85" name="Google Shape;1085;p25"/>
          <p:cNvSpPr txBox="1"/>
          <p:nvPr>
            <p:ph idx="14" type="subTitle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86" name="Google Shape;1086;p25"/>
          <p:cNvSpPr txBox="1"/>
          <p:nvPr>
            <p:ph idx="15" type="subTitle"/>
          </p:nvPr>
        </p:nvSpPr>
        <p:spPr>
          <a:xfrm>
            <a:off x="6052748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1087" name="Google Shape;1087;p25"/>
          <p:cNvGrpSpPr/>
          <p:nvPr/>
        </p:nvGrpSpPr>
        <p:grpSpPr>
          <a:xfrm>
            <a:off x="-443787" y="-659150"/>
            <a:ext cx="10068650" cy="5765108"/>
            <a:chOff x="-443787" y="-659150"/>
            <a:chExt cx="10068650" cy="5765108"/>
          </a:xfrm>
        </p:grpSpPr>
        <p:grpSp>
          <p:nvGrpSpPr>
            <p:cNvPr id="1088" name="Google Shape;1088;p25"/>
            <p:cNvGrpSpPr/>
            <p:nvPr/>
          </p:nvGrpSpPr>
          <p:grpSpPr>
            <a:xfrm>
              <a:off x="7789000" y="-659150"/>
              <a:ext cx="1835863" cy="2141449"/>
              <a:chOff x="8352175" y="-274150"/>
              <a:chExt cx="1835863" cy="2141449"/>
            </a:xfrm>
          </p:grpSpPr>
          <p:grpSp>
            <p:nvGrpSpPr>
              <p:cNvPr id="1089" name="Google Shape;1089;p25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1090" name="Google Shape;1090;p25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91" name="Google Shape;1091;p25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092" name="Google Shape;1092;p25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093" name="Google Shape;1093;p25"/>
              <p:cNvSpPr/>
              <p:nvPr/>
            </p:nvSpPr>
            <p:spPr>
              <a:xfrm>
                <a:off x="9315001" y="1471299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095" name="Google Shape;1095;p25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1096" name="Google Shape;1096;p25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1097" name="Google Shape;1097;p25"/>
                  <p:cNvCxnSpPr>
                    <a:stCxn id="1090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1098" name="Google Shape;1098;p25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1099" name="Google Shape;1099;p25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100" name="Google Shape;1100;p25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1101" name="Google Shape;1101;p25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102" name="Google Shape;1102;p25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103" name="Google Shape;1103;p25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104" name="Google Shape;1104;p25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106" name="Google Shape;1106;p25"/>
            <p:cNvGrpSpPr/>
            <p:nvPr/>
          </p:nvGrpSpPr>
          <p:grpSpPr>
            <a:xfrm>
              <a:off x="-443787" y="3459425"/>
              <a:ext cx="1835863" cy="1646533"/>
              <a:chOff x="8352175" y="-274150"/>
              <a:chExt cx="1835863" cy="1646533"/>
            </a:xfrm>
          </p:grpSpPr>
          <p:grpSp>
            <p:nvGrpSpPr>
              <p:cNvPr id="1107" name="Google Shape;1107;p25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1108" name="Google Shape;1108;p25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09" name="Google Shape;1109;p25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10" name="Google Shape;1110;p25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111" name="Google Shape;1111;p25"/>
              <p:cNvSpPr/>
              <p:nvPr/>
            </p:nvSpPr>
            <p:spPr>
              <a:xfrm>
                <a:off x="8914613" y="109999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113" name="Google Shape;1113;p25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1114" name="Google Shape;1114;p25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1115" name="Google Shape;1115;p25"/>
                  <p:cNvCxnSpPr>
                    <a:stCxn id="1108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1116" name="Google Shape;1116;p25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1117" name="Google Shape;1117;p25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118" name="Google Shape;1118;p25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1119" name="Google Shape;1119;p25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120" name="Google Shape;1120;p25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121" name="Google Shape;1121;p25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122" name="Google Shape;1122;p25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8914602" y="110627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124" name="Google Shape;1124;p25"/>
            <p:cNvGrpSpPr/>
            <p:nvPr/>
          </p:nvGrpSpPr>
          <p:grpSpPr>
            <a:xfrm flipH="1" rot="10800000">
              <a:off x="7697063" y="3660795"/>
              <a:ext cx="1330262" cy="1376576"/>
              <a:chOff x="6351988" y="-321084"/>
              <a:chExt cx="1330262" cy="1376576"/>
            </a:xfrm>
          </p:grpSpPr>
          <p:grpSp>
            <p:nvGrpSpPr>
              <p:cNvPr id="1125" name="Google Shape;1125;p25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1126" name="Google Shape;1126;p25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27" name="Google Shape;1127;p25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28" name="Google Shape;1128;p25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129" name="Google Shape;1129;p25"/>
              <p:cNvGrpSpPr/>
              <p:nvPr/>
            </p:nvGrpSpPr>
            <p:grpSpPr>
              <a:xfrm flipH="1" rot="10800000">
                <a:off x="6351988" y="-321066"/>
                <a:ext cx="1226026" cy="1376558"/>
                <a:chOff x="7161201" y="-272922"/>
                <a:chExt cx="1226026" cy="1376558"/>
              </a:xfrm>
            </p:grpSpPr>
            <p:sp>
              <p:nvSpPr>
                <p:cNvPr id="1130" name="Google Shape;1130;p25"/>
                <p:cNvSpPr/>
                <p:nvPr/>
              </p:nvSpPr>
              <p:spPr>
                <a:xfrm>
                  <a:off x="7161201" y="707636"/>
                  <a:ext cx="457200" cy="396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31" name="Google Shape;1131;p25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8080027" y="-272922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6"/>
          <p:cNvSpPr txBox="1"/>
          <p:nvPr>
            <p:ph hasCustomPrompt="1" type="title"/>
          </p:nvPr>
        </p:nvSpPr>
        <p:spPr>
          <a:xfrm>
            <a:off x="4324375" y="539496"/>
            <a:ext cx="4106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5" name="Google Shape;1135;p26"/>
          <p:cNvSpPr txBox="1"/>
          <p:nvPr>
            <p:ph idx="1" type="subTitle"/>
          </p:nvPr>
        </p:nvSpPr>
        <p:spPr>
          <a:xfrm>
            <a:off x="4324375" y="1238367"/>
            <a:ext cx="4106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6" name="Google Shape;1136;p26"/>
          <p:cNvSpPr txBox="1"/>
          <p:nvPr>
            <p:ph hasCustomPrompt="1" idx="2" type="title"/>
          </p:nvPr>
        </p:nvSpPr>
        <p:spPr>
          <a:xfrm>
            <a:off x="4324375" y="2030345"/>
            <a:ext cx="4106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7" name="Google Shape;1137;p26"/>
          <p:cNvSpPr txBox="1"/>
          <p:nvPr>
            <p:ph idx="3" type="subTitle"/>
          </p:nvPr>
        </p:nvSpPr>
        <p:spPr>
          <a:xfrm>
            <a:off x="4324375" y="2729221"/>
            <a:ext cx="4106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8" name="Google Shape;1138;p26"/>
          <p:cNvSpPr txBox="1"/>
          <p:nvPr>
            <p:ph hasCustomPrompt="1" idx="4" type="title"/>
          </p:nvPr>
        </p:nvSpPr>
        <p:spPr>
          <a:xfrm>
            <a:off x="4324375" y="3521195"/>
            <a:ext cx="4106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9" name="Google Shape;1139;p26"/>
          <p:cNvSpPr txBox="1"/>
          <p:nvPr>
            <p:ph idx="5" type="subTitle"/>
          </p:nvPr>
        </p:nvSpPr>
        <p:spPr>
          <a:xfrm>
            <a:off x="4324375" y="4220074"/>
            <a:ext cx="41064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0" name="Google Shape;1140;p26"/>
          <p:cNvSpPr/>
          <p:nvPr>
            <p:ph idx="6" type="pic"/>
          </p:nvPr>
        </p:nvSpPr>
        <p:spPr>
          <a:xfrm>
            <a:off x="713225" y="539500"/>
            <a:ext cx="3543300" cy="406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141" name="Google Shape;1141;p26"/>
          <p:cNvGrpSpPr/>
          <p:nvPr/>
        </p:nvGrpSpPr>
        <p:grpSpPr>
          <a:xfrm>
            <a:off x="-428399" y="-323596"/>
            <a:ext cx="10226767" cy="5755428"/>
            <a:chOff x="-428399" y="-323596"/>
            <a:chExt cx="10226767" cy="5755428"/>
          </a:xfrm>
        </p:grpSpPr>
        <p:grpSp>
          <p:nvGrpSpPr>
            <p:cNvPr id="1142" name="Google Shape;1142;p26"/>
            <p:cNvGrpSpPr/>
            <p:nvPr/>
          </p:nvGrpSpPr>
          <p:grpSpPr>
            <a:xfrm>
              <a:off x="7517427" y="-323596"/>
              <a:ext cx="2280941" cy="1580637"/>
              <a:chOff x="7421427" y="-193296"/>
              <a:chExt cx="2280941" cy="1580637"/>
            </a:xfrm>
          </p:grpSpPr>
          <p:grpSp>
            <p:nvGrpSpPr>
              <p:cNvPr id="1143" name="Google Shape;1143;p26"/>
              <p:cNvGrpSpPr/>
              <p:nvPr/>
            </p:nvGrpSpPr>
            <p:grpSpPr>
              <a:xfrm>
                <a:off x="8440709" y="-193296"/>
                <a:ext cx="1261659" cy="1580637"/>
                <a:chOff x="436759" y="-723871"/>
                <a:chExt cx="1261659" cy="1580637"/>
              </a:xfrm>
            </p:grpSpPr>
            <p:grpSp>
              <p:nvGrpSpPr>
                <p:cNvPr id="1144" name="Google Shape;1144;p26"/>
                <p:cNvGrpSpPr/>
                <p:nvPr/>
              </p:nvGrpSpPr>
              <p:grpSpPr>
                <a:xfrm>
                  <a:off x="436759" y="-723871"/>
                  <a:ext cx="1245819" cy="1079037"/>
                  <a:chOff x="8022925" y="186250"/>
                  <a:chExt cx="815700" cy="706500"/>
                </a:xfrm>
              </p:grpSpPr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8066182" y="223764"/>
                    <a:ext cx="729300" cy="631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8245500" y="379072"/>
                    <a:ext cx="370500" cy="3210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148" name="Google Shape;1148;p26"/>
                <p:cNvCxnSpPr>
                  <a:stCxn id="1145" idx="1"/>
                </p:cNvCxnSpPr>
                <p:nvPr/>
              </p:nvCxnSpPr>
              <p:spPr>
                <a:xfrm>
                  <a:off x="1412818" y="355166"/>
                  <a:ext cx="285600" cy="501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149" name="Google Shape;1149;p26"/>
                <p:cNvSpPr/>
                <p:nvPr/>
              </p:nvSpPr>
              <p:spPr>
                <a:xfrm>
                  <a:off x="584577" y="47292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1150" name="Google Shape;1150;p26"/>
              <p:cNvCxnSpPr>
                <a:stCxn id="1145" idx="3"/>
                <a:endCxn id="1151" idx="0"/>
              </p:cNvCxnSpPr>
              <p:nvPr/>
            </p:nvCxnSpPr>
            <p:spPr>
              <a:xfrm rot="10800000">
                <a:off x="7728509" y="346223"/>
                <a:ext cx="712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51" name="Google Shape;1151;p26"/>
              <p:cNvSpPr/>
              <p:nvPr/>
            </p:nvSpPr>
            <p:spPr>
              <a:xfrm>
                <a:off x="7421427" y="21317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152" name="Google Shape;1152;p26"/>
            <p:cNvGrpSpPr/>
            <p:nvPr/>
          </p:nvGrpSpPr>
          <p:grpSpPr>
            <a:xfrm flipH="1">
              <a:off x="7641663" y="3785300"/>
              <a:ext cx="1835863" cy="1646533"/>
              <a:chOff x="8352175" y="-274150"/>
              <a:chExt cx="1835863" cy="1646533"/>
            </a:xfrm>
          </p:grpSpPr>
          <p:grpSp>
            <p:nvGrpSpPr>
              <p:cNvPr id="1153" name="Google Shape;1153;p26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1154" name="Google Shape;1154;p2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55" name="Google Shape;1155;p26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56" name="Google Shape;1156;p26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157" name="Google Shape;1157;p26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58" name="Google Shape;1158;p26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159" name="Google Shape;1159;p26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1160" name="Google Shape;1160;p26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1161" name="Google Shape;1161;p26"/>
                  <p:cNvCxnSpPr>
                    <a:stCxn id="115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1162" name="Google Shape;1162;p26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1163" name="Google Shape;1163;p26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164" name="Google Shape;1164;p26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1165" name="Google Shape;1165;p26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166" name="Google Shape;1166;p26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167" name="Google Shape;1167;p26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168" name="Google Shape;1168;p26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170" name="Google Shape;1170;p26"/>
            <p:cNvGrpSpPr/>
            <p:nvPr/>
          </p:nvGrpSpPr>
          <p:grpSpPr>
            <a:xfrm flipH="1" rot="10800000">
              <a:off x="-428399" y="66250"/>
              <a:ext cx="1141616" cy="1740595"/>
              <a:chOff x="-377824" y="3323825"/>
              <a:chExt cx="1141616" cy="1740595"/>
            </a:xfrm>
          </p:grpSpPr>
          <p:grpSp>
            <p:nvGrpSpPr>
              <p:cNvPr id="1171" name="Google Shape;1171;p26"/>
              <p:cNvGrpSpPr/>
              <p:nvPr/>
            </p:nvGrpSpPr>
            <p:grpSpPr>
              <a:xfrm>
                <a:off x="-377824" y="3991865"/>
                <a:ext cx="1141616" cy="1072555"/>
                <a:chOff x="4046769" y="1482116"/>
                <a:chExt cx="1390180" cy="1306082"/>
              </a:xfrm>
            </p:grpSpPr>
            <p:grpSp>
              <p:nvGrpSpPr>
                <p:cNvPr id="1172" name="Google Shape;1172;p26"/>
                <p:cNvGrpSpPr/>
                <p:nvPr/>
              </p:nvGrpSpPr>
              <p:grpSpPr>
                <a:xfrm>
                  <a:off x="4046769" y="1482116"/>
                  <a:ext cx="1180258" cy="756167"/>
                  <a:chOff x="4046769" y="1482116"/>
                  <a:chExt cx="1180258" cy="756167"/>
                </a:xfrm>
              </p:grpSpPr>
              <p:grpSp>
                <p:nvGrpSpPr>
                  <p:cNvPr id="1173" name="Google Shape;1173;p26"/>
                  <p:cNvGrpSpPr/>
                  <p:nvPr/>
                </p:nvGrpSpPr>
                <p:grpSpPr>
                  <a:xfrm>
                    <a:off x="4046769" y="14821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1174" name="Google Shape;1174;p26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1175" name="Google Shape;1175;p26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1176" name="Google Shape;1176;p26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fmla="val 25000" name="adj"/>
                        <a:gd fmla="val 115470" name="vf"/>
                      </a:avLst>
                    </a:prstGeom>
                    <a:noFill/>
                    <a:ln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177" name="Google Shape;1177;p26"/>
                  <p:cNvSpPr/>
                  <p:nvPr/>
                </p:nvSpPr>
                <p:spPr>
                  <a:xfrm>
                    <a:off x="4919827" y="1953578"/>
                    <a:ext cx="307200" cy="2661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178" name="Google Shape;1178;p26"/>
                  <p:cNvSpPr/>
                  <p:nvPr/>
                </p:nvSpPr>
                <p:spPr>
                  <a:xfrm>
                    <a:off x="4981813" y="15413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179" name="Google Shape;1179;p26"/>
                <p:cNvCxnSpPr>
                  <a:stCxn id="1174" idx="1"/>
                  <a:endCxn id="1180" idx="3"/>
                </p:cNvCxnSpPr>
                <p:nvPr/>
              </p:nvCxnSpPr>
              <p:spPr>
                <a:xfrm>
                  <a:off x="4730771" y="2238282"/>
                  <a:ext cx="206400" cy="333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180" name="Google Shape;1180;p26"/>
                <p:cNvSpPr/>
                <p:nvPr/>
              </p:nvSpPr>
              <p:spPr>
                <a:xfrm>
                  <a:off x="4937149" y="2355298"/>
                  <a:ext cx="499800" cy="4329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4988000" y="2399325"/>
                  <a:ext cx="398100" cy="345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182" name="Google Shape;1182;p26"/>
              <p:cNvSpPr/>
              <p:nvPr/>
            </p:nvSpPr>
            <p:spPr>
              <a:xfrm>
                <a:off x="-90850" y="3323825"/>
                <a:ext cx="595500" cy="5157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83" name="Google Shape;1183;p26"/>
              <p:cNvSpPr/>
              <p:nvPr/>
            </p:nvSpPr>
            <p:spPr>
              <a:xfrm>
                <a:off x="-6100" y="3397200"/>
                <a:ext cx="426000" cy="369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7"/>
          <p:cNvSpPr txBox="1"/>
          <p:nvPr>
            <p:ph type="title"/>
          </p:nvPr>
        </p:nvSpPr>
        <p:spPr>
          <a:xfrm>
            <a:off x="4571896" y="586862"/>
            <a:ext cx="38589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86" name="Google Shape;1186;p27"/>
          <p:cNvSpPr txBox="1"/>
          <p:nvPr>
            <p:ph idx="1" type="subTitle"/>
          </p:nvPr>
        </p:nvSpPr>
        <p:spPr>
          <a:xfrm>
            <a:off x="4571863" y="1660368"/>
            <a:ext cx="38589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p27"/>
          <p:cNvSpPr txBox="1"/>
          <p:nvPr/>
        </p:nvSpPr>
        <p:spPr>
          <a:xfrm>
            <a:off x="4571975" y="3444400"/>
            <a:ext cx="38589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b="1" sz="1200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8" name="Google Shape;1188;p27"/>
          <p:cNvSpPr/>
          <p:nvPr>
            <p:ph idx="2" type="pic"/>
          </p:nvPr>
        </p:nvSpPr>
        <p:spPr>
          <a:xfrm>
            <a:off x="713225" y="785250"/>
            <a:ext cx="2870400" cy="357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189" name="Google Shape;1189;p27"/>
          <p:cNvGrpSpPr/>
          <p:nvPr/>
        </p:nvGrpSpPr>
        <p:grpSpPr>
          <a:xfrm>
            <a:off x="-44274" y="-300834"/>
            <a:ext cx="9414514" cy="5778751"/>
            <a:chOff x="-44274" y="-300834"/>
            <a:chExt cx="9414514" cy="5778751"/>
          </a:xfrm>
        </p:grpSpPr>
        <p:grpSp>
          <p:nvGrpSpPr>
            <p:cNvPr id="1190" name="Google Shape;1190;p27"/>
            <p:cNvGrpSpPr/>
            <p:nvPr/>
          </p:nvGrpSpPr>
          <p:grpSpPr>
            <a:xfrm>
              <a:off x="-44274" y="4192528"/>
              <a:ext cx="1514976" cy="1058593"/>
              <a:chOff x="6487988" y="-321084"/>
              <a:chExt cx="1514976" cy="1058593"/>
            </a:xfrm>
          </p:grpSpPr>
          <p:grpSp>
            <p:nvGrpSpPr>
              <p:cNvPr id="1191" name="Google Shape;1191;p27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1192" name="Google Shape;1192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3" name="Google Shape;1193;p27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4" name="Google Shape;1194;p27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195" name="Google Shape;1195;p27"/>
              <p:cNvGrpSpPr/>
              <p:nvPr/>
            </p:nvGrpSpPr>
            <p:grpSpPr>
              <a:xfrm flipH="1" rot="10800000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1196" name="Google Shape;1196;p27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7" name="Google Shape;1197;p27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8" name="Google Shape;1198;p27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1199" name="Google Shape;1199;p27"/>
            <p:cNvGrpSpPr/>
            <p:nvPr/>
          </p:nvGrpSpPr>
          <p:grpSpPr>
            <a:xfrm>
              <a:off x="3069250" y="3453925"/>
              <a:ext cx="1835863" cy="1777974"/>
              <a:chOff x="8352175" y="-274150"/>
              <a:chExt cx="1835863" cy="1777974"/>
            </a:xfrm>
          </p:grpSpPr>
          <p:grpSp>
            <p:nvGrpSpPr>
              <p:cNvPr id="1200" name="Google Shape;1200;p27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01" name="Google Shape;1201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02" name="Google Shape;1202;p27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03" name="Google Shape;1203;p27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04" name="Google Shape;1204;p27"/>
              <p:cNvSpPr/>
              <p:nvPr/>
            </p:nvSpPr>
            <p:spPr>
              <a:xfrm>
                <a:off x="8942351" y="1107824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06" name="Google Shape;1206;p27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1207" name="Google Shape;1207;p27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1208" name="Google Shape;1208;p27"/>
                  <p:cNvCxnSpPr>
                    <a:stCxn id="1201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1209" name="Google Shape;1209;p27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1210" name="Google Shape;1210;p27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211" name="Google Shape;1211;p27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13" name="Google Shape;1213;p27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214" name="Google Shape;1214;p27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15" name="Google Shape;1215;p27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9315002" y="17495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17" name="Google Shape;1217;p27"/>
            <p:cNvGrpSpPr/>
            <p:nvPr/>
          </p:nvGrpSpPr>
          <p:grpSpPr>
            <a:xfrm>
              <a:off x="7623713" y="-300834"/>
              <a:ext cx="1397189" cy="1390907"/>
              <a:chOff x="3829838" y="1482116"/>
              <a:chExt cx="1397189" cy="1390907"/>
            </a:xfrm>
          </p:grpSpPr>
          <p:grpSp>
            <p:nvGrpSpPr>
              <p:cNvPr id="1218" name="Google Shape;1218;p27"/>
              <p:cNvGrpSpPr/>
              <p:nvPr/>
            </p:nvGrpSpPr>
            <p:grpSpPr>
              <a:xfrm>
                <a:off x="3829838" y="1482116"/>
                <a:ext cx="1397189" cy="756167"/>
                <a:chOff x="3829838" y="1482116"/>
                <a:chExt cx="1397189" cy="756167"/>
              </a:xfrm>
            </p:grpSpPr>
            <p:grpSp>
              <p:nvGrpSpPr>
                <p:cNvPr id="1219" name="Google Shape;1219;p27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1223" name="Google Shape;1223;p27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24" name="Google Shape;1224;p27"/>
                <p:cNvSpPr/>
                <p:nvPr/>
              </p:nvSpPr>
              <p:spPr>
                <a:xfrm>
                  <a:off x="3829838" y="21264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1225" name="Google Shape;1225;p27"/>
              <p:cNvCxnSpPr>
                <a:stCxn id="1220" idx="1"/>
                <a:endCxn id="1226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26" name="Google Shape;1226;p27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 rot="5400000">
              <a:off x="67290" y="190575"/>
              <a:ext cx="1128460" cy="989200"/>
              <a:chOff x="2136440" y="1592025"/>
              <a:chExt cx="1128460" cy="989200"/>
            </a:xfrm>
          </p:grpSpPr>
          <p:grpSp>
            <p:nvGrpSpPr>
              <p:cNvPr id="1229" name="Google Shape;1229;p27"/>
              <p:cNvGrpSpPr/>
              <p:nvPr/>
            </p:nvGrpSpPr>
            <p:grpSpPr>
              <a:xfrm rot="10800000">
                <a:off x="2273907" y="2024002"/>
                <a:ext cx="587793" cy="509104"/>
                <a:chOff x="8022925" y="186250"/>
                <a:chExt cx="815700" cy="706500"/>
              </a:xfrm>
            </p:grpSpPr>
            <p:sp>
              <p:nvSpPr>
                <p:cNvPr id="1230" name="Google Shape;1230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31" name="Google Shape;1231;p27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32" name="Google Shape;1232;p27"/>
              <p:cNvSpPr/>
              <p:nvPr/>
            </p:nvSpPr>
            <p:spPr>
              <a:xfrm rot="10800000">
                <a:off x="2349928" y="24789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233" name="Google Shape;1233;p27"/>
              <p:cNvCxnSpPr>
                <a:stCxn id="1230" idx="3"/>
              </p:cNvCxnSpPr>
              <p:nvPr/>
            </p:nvCxnSpPr>
            <p:spPr>
              <a:xfrm rot="10800000">
                <a:off x="3063300" y="2076954"/>
                <a:ext cx="0" cy="40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4" name="Google Shape;1234;p27"/>
              <p:cNvCxnSpPr>
                <a:stCxn id="1230" idx="1"/>
              </p:cNvCxnSpPr>
              <p:nvPr/>
            </p:nvCxnSpPr>
            <p:spPr>
              <a:xfrm flipH="1" rot="5400000">
                <a:off x="2092183" y="1715002"/>
                <a:ext cx="391800" cy="22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35" name="Google Shape;1235;p27"/>
              <p:cNvSpPr/>
              <p:nvPr/>
            </p:nvSpPr>
            <p:spPr>
              <a:xfrm rot="10800000">
                <a:off x="2136440" y="15920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36" name="Google Shape;1236;p27"/>
            <p:cNvGrpSpPr/>
            <p:nvPr/>
          </p:nvGrpSpPr>
          <p:grpSpPr>
            <a:xfrm>
              <a:off x="8124421" y="4398879"/>
              <a:ext cx="1245819" cy="1079037"/>
              <a:chOff x="8022925" y="186250"/>
              <a:chExt cx="815700" cy="706500"/>
            </a:xfrm>
          </p:grpSpPr>
          <p:sp>
            <p:nvSpPr>
              <p:cNvPr id="1237" name="Google Shape;1237;p27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28"/>
          <p:cNvGrpSpPr/>
          <p:nvPr/>
        </p:nvGrpSpPr>
        <p:grpSpPr>
          <a:xfrm rot="10800000">
            <a:off x="142652" y="2391879"/>
            <a:ext cx="1180258" cy="1390907"/>
            <a:chOff x="4046769" y="1482116"/>
            <a:chExt cx="1180258" cy="1390907"/>
          </a:xfrm>
        </p:grpSpPr>
        <p:grpSp>
          <p:nvGrpSpPr>
            <p:cNvPr id="1242" name="Google Shape;1242;p28"/>
            <p:cNvGrpSpPr/>
            <p:nvPr/>
          </p:nvGrpSpPr>
          <p:grpSpPr>
            <a:xfrm>
              <a:off x="4046769" y="1482116"/>
              <a:ext cx="1180258" cy="756167"/>
              <a:chOff x="4046769" y="1482116"/>
              <a:chExt cx="1180258" cy="756167"/>
            </a:xfrm>
          </p:grpSpPr>
          <p:grpSp>
            <p:nvGrpSpPr>
              <p:cNvPr id="1243" name="Google Shape;1243;p28"/>
              <p:cNvGrpSpPr/>
              <p:nvPr/>
            </p:nvGrpSpPr>
            <p:grpSpPr>
              <a:xfrm>
                <a:off x="4046769" y="14821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44" name="Google Shape;1244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45" name="Google Shape;1245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46" name="Google Shape;1246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47" name="Google Shape;1247;p28"/>
              <p:cNvSpPr/>
              <p:nvPr/>
            </p:nvSpPr>
            <p:spPr>
              <a:xfrm>
                <a:off x="4919827" y="195357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5012263" y="17613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1249" name="Google Shape;1249;p28"/>
            <p:cNvCxnSpPr>
              <a:stCxn id="1244" idx="1"/>
              <a:endCxn id="1250" idx="0"/>
            </p:cNvCxnSpPr>
            <p:nvPr/>
          </p:nvCxnSpPr>
          <p:spPr>
            <a:xfrm>
              <a:off x="4730771" y="2238282"/>
              <a:ext cx="172800" cy="13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50" name="Google Shape;1250;p28"/>
            <p:cNvSpPr/>
            <p:nvPr/>
          </p:nvSpPr>
          <p:spPr>
            <a:xfrm rot="-5400000">
              <a:off x="4653574" y="2406673"/>
              <a:ext cx="499800" cy="4329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51" name="Google Shape;1251;p28"/>
            <p:cNvSpPr/>
            <p:nvPr/>
          </p:nvSpPr>
          <p:spPr>
            <a:xfrm rot="-5400000">
              <a:off x="4704500" y="2450622"/>
              <a:ext cx="398100" cy="3450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52" name="Google Shape;1252;p28"/>
          <p:cNvGrpSpPr/>
          <p:nvPr/>
        </p:nvGrpSpPr>
        <p:grpSpPr>
          <a:xfrm>
            <a:off x="316436" y="-1052575"/>
            <a:ext cx="8677029" cy="6098323"/>
            <a:chOff x="316436" y="-1052575"/>
            <a:chExt cx="8677029" cy="6098323"/>
          </a:xfrm>
        </p:grpSpPr>
        <p:grpSp>
          <p:nvGrpSpPr>
            <p:cNvPr id="1253" name="Google Shape;1253;p28"/>
            <p:cNvGrpSpPr/>
            <p:nvPr/>
          </p:nvGrpSpPr>
          <p:grpSpPr>
            <a:xfrm rot="10800000">
              <a:off x="5237734" y="-1052575"/>
              <a:ext cx="3417803" cy="2444748"/>
              <a:chOff x="5222059" y="1707050"/>
              <a:chExt cx="3417803" cy="2444748"/>
            </a:xfrm>
          </p:grpSpPr>
          <p:grpSp>
            <p:nvGrpSpPr>
              <p:cNvPr id="1254" name="Google Shape;1254;p28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55" name="Google Shape;1255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56" name="Google Shape;1256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57" name="Google Shape;1257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58" name="Google Shape;1258;p28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1259" name="Google Shape;1259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0" name="Google Shape;1260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61" name="Google Shape;1261;p28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1262" name="Google Shape;1262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3" name="Google Shape;1263;p2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64" name="Google Shape;1264;p28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65" name="Google Shape;1265;p28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66" name="Google Shape;1266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7" name="Google Shape;1267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68" name="Google Shape;1268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69" name="Google Shape;1269;p28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70" name="Google Shape;1270;p28"/>
              <p:cNvSpPr/>
              <p:nvPr/>
            </p:nvSpPr>
            <p:spPr>
              <a:xfrm>
                <a:off x="7570513" y="25717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71" name="Google Shape;1271;p28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72" name="Google Shape;1272;p28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1273" name="Google Shape;1273;p28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1274" name="Google Shape;1274;p28"/>
                  <p:cNvCxnSpPr>
                    <a:stCxn id="1266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1275" name="Google Shape;1275;p28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1276" name="Google Shape;1276;p28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277" name="Google Shape;1277;p28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278" name="Google Shape;1278;p28"/>
                    <p:cNvCxnSpPr>
                      <a:stCxn id="1259" idx="5"/>
                    </p:cNvCxnSpPr>
                    <p:nvPr/>
                  </p:nvCxnSpPr>
                  <p:spPr>
                    <a:xfrm flipH="1" rot="10800000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1279" name="Google Shape;1279;p28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80" name="Google Shape;1280;p28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281" name="Google Shape;1281;p28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82" name="Google Shape;1282;p28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83" name="Google Shape;1283;p28"/>
            <p:cNvGrpSpPr/>
            <p:nvPr/>
          </p:nvGrpSpPr>
          <p:grpSpPr>
            <a:xfrm rot="10800000">
              <a:off x="316436" y="3465111"/>
              <a:ext cx="1271591" cy="1580637"/>
              <a:chOff x="426827" y="-723871"/>
              <a:chExt cx="1271591" cy="1580637"/>
            </a:xfrm>
          </p:grpSpPr>
          <p:grpSp>
            <p:nvGrpSpPr>
              <p:cNvPr id="1284" name="Google Shape;1284;p28"/>
              <p:cNvGrpSpPr/>
              <p:nvPr/>
            </p:nvGrpSpPr>
            <p:grpSpPr>
              <a:xfrm>
                <a:off x="43675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85" name="Google Shape;1285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86" name="Google Shape;1286;p2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87" name="Google Shape;1287;p28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1288" name="Google Shape;1288;p28"/>
              <p:cNvCxnSpPr>
                <a:stCxn id="1285" idx="1"/>
              </p:cNvCxnSpPr>
              <p:nvPr/>
            </p:nvCxnSpPr>
            <p:spPr>
              <a:xfrm>
                <a:off x="1412818" y="355166"/>
                <a:ext cx="285600" cy="50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89" name="Google Shape;1289;p28"/>
              <p:cNvSpPr/>
              <p:nvPr/>
            </p:nvSpPr>
            <p:spPr>
              <a:xfrm>
                <a:off x="426827" y="47292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90" name="Google Shape;1290;p28"/>
            <p:cNvGrpSpPr/>
            <p:nvPr/>
          </p:nvGrpSpPr>
          <p:grpSpPr>
            <a:xfrm>
              <a:off x="7478488" y="3918741"/>
              <a:ext cx="1514976" cy="1058593"/>
              <a:chOff x="6487988" y="-321084"/>
              <a:chExt cx="1514976" cy="1058593"/>
            </a:xfrm>
          </p:grpSpPr>
          <p:grpSp>
            <p:nvGrpSpPr>
              <p:cNvPr id="1291" name="Google Shape;1291;p28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1292" name="Google Shape;1292;p2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3" name="Google Shape;1293;p2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4" name="Google Shape;1294;p2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95" name="Google Shape;1295;p28"/>
              <p:cNvGrpSpPr/>
              <p:nvPr/>
            </p:nvGrpSpPr>
            <p:grpSpPr>
              <a:xfrm flipH="1" rot="10800000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1296" name="Google Shape;1296;p28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7" name="Google Shape;1297;p28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98" name="Google Shape;1298;p28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29"/>
          <p:cNvGrpSpPr/>
          <p:nvPr/>
        </p:nvGrpSpPr>
        <p:grpSpPr>
          <a:xfrm>
            <a:off x="-743048" y="-759400"/>
            <a:ext cx="10096486" cy="6881698"/>
            <a:chOff x="-743048" y="-759400"/>
            <a:chExt cx="10096486" cy="6881698"/>
          </a:xfrm>
        </p:grpSpPr>
        <p:grpSp>
          <p:nvGrpSpPr>
            <p:cNvPr id="1301" name="Google Shape;1301;p29"/>
            <p:cNvGrpSpPr/>
            <p:nvPr/>
          </p:nvGrpSpPr>
          <p:grpSpPr>
            <a:xfrm>
              <a:off x="1002234" y="3677550"/>
              <a:ext cx="3417803" cy="2444748"/>
              <a:chOff x="5222059" y="1707050"/>
              <a:chExt cx="3417803" cy="2444748"/>
            </a:xfrm>
          </p:grpSpPr>
          <p:grpSp>
            <p:nvGrpSpPr>
              <p:cNvPr id="1302" name="Google Shape;1302;p29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1303" name="Google Shape;130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4" name="Google Shape;1304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5" name="Google Shape;1305;p2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06" name="Google Shape;1306;p29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1307" name="Google Shape;1307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08" name="Google Shape;1308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09" name="Google Shape;1309;p29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1310" name="Google Shape;1310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1" name="Google Shape;1311;p29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12" name="Google Shape;1312;p29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13" name="Google Shape;1313;p29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1314" name="Google Shape;1314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5" name="Google Shape;1315;p29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16" name="Google Shape;1316;p2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17" name="Google Shape;1317;p29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8" name="Google Shape;1318;p29"/>
              <p:cNvSpPr/>
              <p:nvPr/>
            </p:nvSpPr>
            <p:spPr>
              <a:xfrm>
                <a:off x="7570513" y="25717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19" name="Google Shape;1319;p29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320" name="Google Shape;1320;p29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1321" name="Google Shape;1321;p29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1322" name="Google Shape;1322;p29"/>
                  <p:cNvCxnSpPr>
                    <a:stCxn id="131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1323" name="Google Shape;1323;p29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1324" name="Google Shape;1324;p29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325" name="Google Shape;1325;p29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326" name="Google Shape;1326;p29"/>
                    <p:cNvCxnSpPr>
                      <a:stCxn id="1307" idx="5"/>
                    </p:cNvCxnSpPr>
                    <p:nvPr/>
                  </p:nvCxnSpPr>
                  <p:spPr>
                    <a:xfrm flipH="1" rot="10800000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1327" name="Google Shape;1327;p29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328" name="Google Shape;1328;p29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29" name="Google Shape;1329;p29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30" name="Google Shape;1330;p29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>
              <a:off x="-743048" y="-759400"/>
              <a:ext cx="2975798" cy="2392650"/>
              <a:chOff x="4418377" y="-851325"/>
              <a:chExt cx="2975798" cy="2392650"/>
            </a:xfrm>
          </p:grpSpPr>
          <p:grpSp>
            <p:nvGrpSpPr>
              <p:cNvPr id="1332" name="Google Shape;1332;p29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333" name="Google Shape;133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4" name="Google Shape;1334;p29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5" name="Google Shape;1335;p29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36" name="Google Shape;1336;p29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1337" name="Google Shape;1337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38" name="Google Shape;1338;p29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39" name="Google Shape;1339;p29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1340" name="Google Shape;1340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41" name="Google Shape;1341;p29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42" name="Google Shape;1342;p29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1343" name="Google Shape;1343;p2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44" name="Google Shape;1344;p29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345" name="Google Shape;1345;p29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46" name="Google Shape;1346;p29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47" name="Google Shape;1347;p29"/>
              <p:cNvCxnSpPr>
                <a:stCxn id="1333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8" name="Google Shape;1348;p29"/>
              <p:cNvCxnSpPr>
                <a:stCxn id="1343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9" name="Google Shape;1349;p29"/>
              <p:cNvCxnSpPr>
                <a:stCxn id="1340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0" name="Google Shape;1350;p29"/>
              <p:cNvCxnSpPr>
                <a:stCxn id="1337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1" name="Google Shape;1351;p29"/>
              <p:cNvCxnSpPr>
                <a:stCxn id="1343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2" name="Google Shape;1352;p29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353" name="Google Shape;1353;p29"/>
              <p:cNvCxnSpPr>
                <a:stCxn id="1337" idx="5"/>
              </p:cNvCxnSpPr>
              <p:nvPr/>
            </p:nvCxnSpPr>
            <p:spPr>
              <a:xfrm flipH="1" rot="10800000">
                <a:off x="7079105" y="-816055"/>
                <a:ext cx="275700" cy="47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4" name="Google Shape;1354;p29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355" name="Google Shape;1355;p29"/>
              <p:cNvSpPr/>
              <p:nvPr/>
            </p:nvSpPr>
            <p:spPr>
              <a:xfrm>
                <a:off x="4418377" y="47292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356" name="Google Shape;1356;p29"/>
            <p:cNvGrpSpPr/>
            <p:nvPr/>
          </p:nvGrpSpPr>
          <p:grpSpPr>
            <a:xfrm>
              <a:off x="7508103" y="-733512"/>
              <a:ext cx="1845335" cy="2340875"/>
              <a:chOff x="7508103" y="-180450"/>
              <a:chExt cx="1845335" cy="2340875"/>
            </a:xfrm>
          </p:grpSpPr>
          <p:grpSp>
            <p:nvGrpSpPr>
              <p:cNvPr id="1357" name="Google Shape;1357;p29"/>
              <p:cNvGrpSpPr/>
              <p:nvPr/>
            </p:nvGrpSpPr>
            <p:grpSpPr>
              <a:xfrm>
                <a:off x="8109628" y="-180450"/>
                <a:ext cx="1128460" cy="989200"/>
                <a:chOff x="2136440" y="1592025"/>
                <a:chExt cx="1128460" cy="989200"/>
              </a:xfrm>
            </p:grpSpPr>
            <p:grpSp>
              <p:nvGrpSpPr>
                <p:cNvPr id="1358" name="Google Shape;1358;p29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1359" name="Google Shape;1359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60" name="Google Shape;1360;p29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1361" name="Google Shape;1361;p29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1362" name="Google Shape;1362;p29"/>
                <p:cNvCxnSpPr>
                  <a:stCxn id="1359" idx="3"/>
                </p:cNvCxnSpPr>
                <p:nvPr/>
              </p:nvCxnSpPr>
              <p:spPr>
                <a:xfrm>
                  <a:off x="2861700" y="2278554"/>
                  <a:ext cx="40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3" name="Google Shape;1363;p29"/>
                <p:cNvCxnSpPr>
                  <a:stCxn id="1359" idx="1"/>
                </p:cNvCxnSpPr>
                <p:nvPr/>
              </p:nvCxnSpPr>
              <p:spPr>
                <a:xfrm rot="10800000">
                  <a:off x="2174983" y="1632202"/>
                  <a:ext cx="226200" cy="391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64" name="Google Shape;1364;p29"/>
                <p:cNvSpPr/>
                <p:nvPr/>
              </p:nvSpPr>
              <p:spPr>
                <a:xfrm rot="10800000">
                  <a:off x="2136440" y="15920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365" name="Google Shape;1365;p29"/>
              <p:cNvGrpSpPr/>
              <p:nvPr/>
            </p:nvGrpSpPr>
            <p:grpSpPr>
              <a:xfrm>
                <a:off x="7508103" y="808752"/>
                <a:ext cx="1845335" cy="1351673"/>
                <a:chOff x="1557290" y="2633002"/>
                <a:chExt cx="1845335" cy="1351673"/>
              </a:xfrm>
            </p:grpSpPr>
            <p:grpSp>
              <p:nvGrpSpPr>
                <p:cNvPr id="1366" name="Google Shape;1366;p29"/>
                <p:cNvGrpSpPr/>
                <p:nvPr/>
              </p:nvGrpSpPr>
              <p:grpSpPr>
                <a:xfrm rot="10800000">
                  <a:off x="1673693" y="2677134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1367" name="Google Shape;1367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68" name="Google Shape;1368;p29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369" name="Google Shape;1369;p29"/>
                <p:cNvGrpSpPr/>
                <p:nvPr/>
              </p:nvGrpSpPr>
              <p:grpSpPr>
                <a:xfrm rot="10800000">
                  <a:off x="2814832" y="2633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1370" name="Google Shape;1370;p2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71" name="Google Shape;1371;p29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372" name="Google Shape;1372;p29"/>
                <p:cNvCxnSpPr>
                  <a:stCxn id="1370" idx="0"/>
                </p:cNvCxnSpPr>
                <p:nvPr/>
              </p:nvCxnSpPr>
              <p:spPr>
                <a:xfrm rot="10800000">
                  <a:off x="2660332" y="2887554"/>
                  <a:ext cx="154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3" name="Google Shape;1373;p29"/>
                <p:cNvCxnSpPr>
                  <a:stCxn id="1367" idx="3"/>
                </p:cNvCxnSpPr>
                <p:nvPr/>
              </p:nvCxnSpPr>
              <p:spPr>
                <a:xfrm flipH="1" rot="10800000">
                  <a:off x="2591192" y="2886970"/>
                  <a:ext cx="73200" cy="187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4" name="Google Shape;1374;p29"/>
                <p:cNvCxnSpPr>
                  <a:stCxn id="1367" idx="5"/>
                </p:cNvCxnSpPr>
                <p:nvPr/>
              </p:nvCxnSpPr>
              <p:spPr>
                <a:xfrm flipH="1">
                  <a:off x="1596661" y="3471805"/>
                  <a:ext cx="275700" cy="477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75" name="Google Shape;1375;p29"/>
                <p:cNvSpPr/>
                <p:nvPr/>
              </p:nvSpPr>
              <p:spPr>
                <a:xfrm rot="10800000">
                  <a:off x="1557290" y="39060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4"/>
          <p:cNvSpPr txBox="1"/>
          <p:nvPr>
            <p:ph idx="1" type="body"/>
          </p:nvPr>
        </p:nvSpPr>
        <p:spPr>
          <a:xfrm>
            <a:off x="719975" y="1147224"/>
            <a:ext cx="77040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9" name="Google Shape;129;p4"/>
          <p:cNvGrpSpPr/>
          <p:nvPr/>
        </p:nvGrpSpPr>
        <p:grpSpPr>
          <a:xfrm>
            <a:off x="-278087" y="-312689"/>
            <a:ext cx="9361049" cy="5744521"/>
            <a:chOff x="-278087" y="-312689"/>
            <a:chExt cx="9361049" cy="5744521"/>
          </a:xfrm>
        </p:grpSpPr>
        <p:grpSp>
          <p:nvGrpSpPr>
            <p:cNvPr id="130" name="Google Shape;130;p4"/>
            <p:cNvGrpSpPr/>
            <p:nvPr/>
          </p:nvGrpSpPr>
          <p:grpSpPr>
            <a:xfrm>
              <a:off x="4109226" y="-312689"/>
              <a:ext cx="4973735" cy="2068730"/>
              <a:chOff x="4109226" y="-312689"/>
              <a:chExt cx="4973735" cy="2068730"/>
            </a:xfrm>
          </p:grpSpPr>
          <p:grpSp>
            <p:nvGrpSpPr>
              <p:cNvPr id="131" name="Google Shape;131;p4"/>
              <p:cNvGrpSpPr/>
              <p:nvPr/>
            </p:nvGrpSpPr>
            <p:grpSpPr>
              <a:xfrm>
                <a:off x="4109226" y="-312689"/>
                <a:ext cx="4929199" cy="1831430"/>
                <a:chOff x="4035851" y="-41164"/>
                <a:chExt cx="4929199" cy="1831430"/>
              </a:xfrm>
            </p:grpSpPr>
            <p:grpSp>
              <p:nvGrpSpPr>
                <p:cNvPr id="132" name="Google Shape;132;p4"/>
                <p:cNvGrpSpPr/>
                <p:nvPr/>
              </p:nvGrpSpPr>
              <p:grpSpPr>
                <a:xfrm>
                  <a:off x="7832150" y="-41164"/>
                  <a:ext cx="815700" cy="706500"/>
                  <a:chOff x="8022925" y="186250"/>
                  <a:chExt cx="815700" cy="706500"/>
                </a:xfrm>
              </p:grpSpPr>
              <p:sp>
                <p:nvSpPr>
                  <p:cNvPr id="133" name="Google Shape;133;p4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4" name="Google Shape;134;p4"/>
                  <p:cNvSpPr/>
                  <p:nvPr/>
                </p:nvSpPr>
                <p:spPr>
                  <a:xfrm>
                    <a:off x="8104477" y="256921"/>
                    <a:ext cx="652800" cy="5652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5" name="Google Shape;135;p4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36" name="Google Shape;136;p4"/>
                <p:cNvGrpSpPr/>
                <p:nvPr/>
              </p:nvGrpSpPr>
              <p:grpSpPr>
                <a:xfrm>
                  <a:off x="7116830" y="85652"/>
                  <a:ext cx="522864" cy="452867"/>
                  <a:chOff x="8022925" y="186250"/>
                  <a:chExt cx="815700" cy="706500"/>
                </a:xfrm>
              </p:grpSpPr>
              <p:sp>
                <p:nvSpPr>
                  <p:cNvPr id="137" name="Google Shape;137;p4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8" name="Google Shape;138;p4"/>
                  <p:cNvSpPr/>
                  <p:nvPr/>
                </p:nvSpPr>
                <p:spPr>
                  <a:xfrm>
                    <a:off x="8159419" y="304478"/>
                    <a:ext cx="543000" cy="4701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39" name="Google Shape;139;p4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40" name="Google Shape;140;p4"/>
                <p:cNvCxnSpPr>
                  <a:stCxn id="137" idx="0"/>
                  <a:endCxn id="133" idx="3"/>
                </p:cNvCxnSpPr>
                <p:nvPr/>
              </p:nvCxnSpPr>
              <p:spPr>
                <a:xfrm>
                  <a:off x="7639694" y="312086"/>
                  <a:ext cx="192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141" name="Google Shape;141;p4"/>
                <p:cNvGrpSpPr/>
                <p:nvPr/>
              </p:nvGrpSpPr>
              <p:grpSpPr>
                <a:xfrm>
                  <a:off x="6041340" y="252293"/>
                  <a:ext cx="549374" cy="475828"/>
                  <a:chOff x="8022925" y="186250"/>
                  <a:chExt cx="815700" cy="706500"/>
                </a:xfrm>
              </p:grpSpPr>
              <p:sp>
                <p:nvSpPr>
                  <p:cNvPr id="142" name="Google Shape;142;p4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43" name="Google Shape;143;p4"/>
                  <p:cNvSpPr/>
                  <p:nvPr/>
                </p:nvSpPr>
                <p:spPr>
                  <a:xfrm>
                    <a:off x="8156075" y="301599"/>
                    <a:ext cx="549600" cy="4758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44" name="Google Shape;144;p4"/>
                <p:cNvCxnSpPr>
                  <a:stCxn id="137" idx="3"/>
                  <a:endCxn id="142" idx="0"/>
                </p:cNvCxnSpPr>
                <p:nvPr/>
              </p:nvCxnSpPr>
              <p:spPr>
                <a:xfrm flipH="1">
                  <a:off x="6590630" y="312086"/>
                  <a:ext cx="526200" cy="17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" name="Google Shape;145;p4"/>
                <p:cNvCxnSpPr>
                  <a:stCxn id="142" idx="3"/>
                  <a:endCxn id="146" idx="0"/>
                </p:cNvCxnSpPr>
                <p:nvPr/>
              </p:nvCxnSpPr>
              <p:spPr>
                <a:xfrm rot="10800000">
                  <a:off x="4272840" y="490207"/>
                  <a:ext cx="1768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46" name="Google Shape;146;p4"/>
                <p:cNvSpPr/>
                <p:nvPr/>
              </p:nvSpPr>
              <p:spPr>
                <a:xfrm>
                  <a:off x="4035851" y="387446"/>
                  <a:ext cx="237000" cy="205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147" name="Google Shape;147;p4"/>
                <p:cNvGrpSpPr/>
                <p:nvPr/>
              </p:nvGrpSpPr>
              <p:grpSpPr>
                <a:xfrm>
                  <a:off x="8471225" y="665336"/>
                  <a:ext cx="436661" cy="1124931"/>
                  <a:chOff x="8471225" y="665336"/>
                  <a:chExt cx="436661" cy="1124931"/>
                </a:xfrm>
              </p:grpSpPr>
              <p:cxnSp>
                <p:nvCxnSpPr>
                  <p:cNvPr id="148" name="Google Shape;148;p4"/>
                  <p:cNvCxnSpPr>
                    <a:stCxn id="133" idx="1"/>
                  </p:cNvCxnSpPr>
                  <p:nvPr/>
                </p:nvCxnSpPr>
                <p:spPr>
                  <a:xfrm>
                    <a:off x="8471225" y="665336"/>
                    <a:ext cx="436500" cy="3840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49" name="Google Shape;149;p4"/>
                  <p:cNvCxnSpPr>
                    <a:endCxn id="150" idx="3"/>
                  </p:cNvCxnSpPr>
                  <p:nvPr/>
                </p:nvCxnSpPr>
                <p:spPr>
                  <a:xfrm flipH="1">
                    <a:off x="8906986" y="1072366"/>
                    <a:ext cx="900" cy="7179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151" name="Google Shape;151;p4"/>
                <p:cNvSpPr/>
                <p:nvPr/>
              </p:nvSpPr>
              <p:spPr>
                <a:xfrm>
                  <a:off x="8850450" y="990550"/>
                  <a:ext cx="114600" cy="114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50" name="Google Shape;150;p4"/>
              <p:cNvSpPr/>
              <p:nvPr/>
            </p:nvSpPr>
            <p:spPr>
              <a:xfrm rot="5400000">
                <a:off x="8861711" y="1534791"/>
                <a:ext cx="237300" cy="2052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52" name="Google Shape;152;p4"/>
            <p:cNvGrpSpPr/>
            <p:nvPr/>
          </p:nvGrpSpPr>
          <p:grpSpPr>
            <a:xfrm>
              <a:off x="-278087" y="3785300"/>
              <a:ext cx="1835863" cy="1646533"/>
              <a:chOff x="8352175" y="-274150"/>
              <a:chExt cx="1835863" cy="1646533"/>
            </a:xfrm>
          </p:grpSpPr>
          <p:grpSp>
            <p:nvGrpSpPr>
              <p:cNvPr id="153" name="Google Shape;153;p4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154" name="Google Shape;154;p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57" name="Google Shape;157;p4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59" name="Google Shape;159;p4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160" name="Google Shape;160;p4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161" name="Google Shape;161;p4"/>
                  <p:cNvCxnSpPr>
                    <a:stCxn id="15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162" name="Google Shape;162;p4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163" name="Google Shape;163;p4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4" name="Google Shape;164;p4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165" name="Google Shape;165;p4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66" name="Google Shape;166;p4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67" name="Google Shape;167;p4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68" name="Google Shape;168;p4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5"/>
          <p:cNvSpPr txBox="1"/>
          <p:nvPr>
            <p:ph idx="1" type="subTitle"/>
          </p:nvPr>
        </p:nvSpPr>
        <p:spPr>
          <a:xfrm>
            <a:off x="4725900" y="1872353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 sz="1400"/>
            </a:lvl1pPr>
            <a:lvl2pPr lvl="1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73" name="Google Shape;173;p5"/>
          <p:cNvSpPr txBox="1"/>
          <p:nvPr>
            <p:ph idx="2" type="subTitle"/>
          </p:nvPr>
        </p:nvSpPr>
        <p:spPr>
          <a:xfrm>
            <a:off x="720000" y="1872353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 sz="1400"/>
            </a:lvl1pPr>
            <a:lvl2pPr lvl="1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174" name="Google Shape;174;p5"/>
          <p:cNvSpPr txBox="1"/>
          <p:nvPr>
            <p:ph idx="3" type="subTitle"/>
          </p:nvPr>
        </p:nvSpPr>
        <p:spPr>
          <a:xfrm>
            <a:off x="720000" y="1460025"/>
            <a:ext cx="3698100" cy="4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75" name="Google Shape;175;p5"/>
          <p:cNvSpPr txBox="1"/>
          <p:nvPr>
            <p:ph idx="4" type="subTitle"/>
          </p:nvPr>
        </p:nvSpPr>
        <p:spPr>
          <a:xfrm>
            <a:off x="4725900" y="1460025"/>
            <a:ext cx="3698100" cy="4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176" name="Google Shape;176;p5"/>
          <p:cNvGrpSpPr/>
          <p:nvPr/>
        </p:nvGrpSpPr>
        <p:grpSpPr>
          <a:xfrm>
            <a:off x="-543500" y="130633"/>
            <a:ext cx="10264508" cy="5328200"/>
            <a:chOff x="-543500" y="130633"/>
            <a:chExt cx="10264508" cy="5328200"/>
          </a:xfrm>
        </p:grpSpPr>
        <p:grpSp>
          <p:nvGrpSpPr>
            <p:cNvPr id="177" name="Google Shape;177;p5"/>
            <p:cNvGrpSpPr/>
            <p:nvPr/>
          </p:nvGrpSpPr>
          <p:grpSpPr>
            <a:xfrm rot="5400000">
              <a:off x="8662178" y="1914413"/>
              <a:ext cx="1128460" cy="989200"/>
              <a:chOff x="2136440" y="1592025"/>
              <a:chExt cx="1128460" cy="989200"/>
            </a:xfrm>
          </p:grpSpPr>
          <p:grpSp>
            <p:nvGrpSpPr>
              <p:cNvPr id="178" name="Google Shape;178;p5"/>
              <p:cNvGrpSpPr/>
              <p:nvPr/>
            </p:nvGrpSpPr>
            <p:grpSpPr>
              <a:xfrm rot="10800000">
                <a:off x="2273907" y="2024002"/>
                <a:ext cx="587793" cy="509104"/>
                <a:chOff x="8022925" y="186250"/>
                <a:chExt cx="815700" cy="706500"/>
              </a:xfrm>
            </p:grpSpPr>
            <p:sp>
              <p:nvSpPr>
                <p:cNvPr id="179" name="Google Shape;179;p5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0" name="Google Shape;180;p5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81" name="Google Shape;181;p5"/>
              <p:cNvSpPr/>
              <p:nvPr/>
            </p:nvSpPr>
            <p:spPr>
              <a:xfrm rot="10800000">
                <a:off x="2349928" y="24789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82" name="Google Shape;182;p5"/>
              <p:cNvCxnSpPr>
                <a:stCxn id="179" idx="3"/>
              </p:cNvCxnSpPr>
              <p:nvPr/>
            </p:nvCxnSpPr>
            <p:spPr>
              <a:xfrm rot="10800000">
                <a:off x="3063300" y="2076954"/>
                <a:ext cx="0" cy="40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5"/>
              <p:cNvCxnSpPr>
                <a:stCxn id="179" idx="1"/>
              </p:cNvCxnSpPr>
              <p:nvPr/>
            </p:nvCxnSpPr>
            <p:spPr>
              <a:xfrm flipH="1" rot="5400000">
                <a:off x="2092183" y="1715002"/>
                <a:ext cx="391800" cy="22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4" name="Google Shape;184;p5"/>
              <p:cNvSpPr/>
              <p:nvPr/>
            </p:nvSpPr>
            <p:spPr>
              <a:xfrm rot="10800000">
                <a:off x="2136440" y="15920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85" name="Google Shape;185;p5"/>
            <p:cNvGrpSpPr/>
            <p:nvPr/>
          </p:nvGrpSpPr>
          <p:grpSpPr>
            <a:xfrm rot="5400000">
              <a:off x="7881052" y="377463"/>
              <a:ext cx="1845335" cy="1351673"/>
              <a:chOff x="1557290" y="2633002"/>
              <a:chExt cx="1845335" cy="1351673"/>
            </a:xfrm>
          </p:grpSpPr>
          <p:grpSp>
            <p:nvGrpSpPr>
              <p:cNvPr id="186" name="Google Shape;186;p5"/>
              <p:cNvGrpSpPr/>
              <p:nvPr/>
            </p:nvGrpSpPr>
            <p:grpSpPr>
              <a:xfrm rot="10800000">
                <a:off x="1673693" y="2677134"/>
                <a:ext cx="917499" cy="794671"/>
                <a:chOff x="8022925" y="186250"/>
                <a:chExt cx="815700" cy="706500"/>
              </a:xfrm>
            </p:grpSpPr>
            <p:sp>
              <p:nvSpPr>
                <p:cNvPr id="187" name="Google Shape;187;p5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88" name="Google Shape;188;p5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89" name="Google Shape;189;p5"/>
              <p:cNvGrpSpPr/>
              <p:nvPr/>
            </p:nvGrpSpPr>
            <p:grpSpPr>
              <a:xfrm rot="10800000">
                <a:off x="2814832" y="2633002"/>
                <a:ext cx="587793" cy="509104"/>
                <a:chOff x="8022925" y="186250"/>
                <a:chExt cx="815700" cy="706500"/>
              </a:xfrm>
            </p:grpSpPr>
            <p:sp>
              <p:nvSpPr>
                <p:cNvPr id="190" name="Google Shape;190;p5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192" name="Google Shape;192;p5"/>
              <p:cNvCxnSpPr>
                <a:stCxn id="190" idx="0"/>
              </p:cNvCxnSpPr>
              <p:nvPr/>
            </p:nvCxnSpPr>
            <p:spPr>
              <a:xfrm>
                <a:off x="2737582" y="2810304"/>
                <a:ext cx="0" cy="154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5"/>
              <p:cNvCxnSpPr>
                <a:stCxn id="187" idx="3"/>
              </p:cNvCxnSpPr>
              <p:nvPr/>
            </p:nvCxnSpPr>
            <p:spPr>
              <a:xfrm rot="-5400000">
                <a:off x="2534042" y="2944120"/>
                <a:ext cx="187500" cy="73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5"/>
              <p:cNvCxnSpPr>
                <a:stCxn id="187" idx="5"/>
              </p:cNvCxnSpPr>
              <p:nvPr/>
            </p:nvCxnSpPr>
            <p:spPr>
              <a:xfrm rot="5400000">
                <a:off x="1495711" y="3572755"/>
                <a:ext cx="477600" cy="27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5" name="Google Shape;195;p5"/>
              <p:cNvSpPr/>
              <p:nvPr/>
            </p:nvSpPr>
            <p:spPr>
              <a:xfrm rot="10800000">
                <a:off x="1557290" y="39060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96" name="Google Shape;196;p5"/>
            <p:cNvGrpSpPr/>
            <p:nvPr/>
          </p:nvGrpSpPr>
          <p:grpSpPr>
            <a:xfrm>
              <a:off x="-543500" y="3812300"/>
              <a:ext cx="2410926" cy="1646533"/>
              <a:chOff x="8352175" y="-274150"/>
              <a:chExt cx="2410926" cy="1646533"/>
            </a:xfrm>
          </p:grpSpPr>
          <p:grpSp>
            <p:nvGrpSpPr>
              <p:cNvPr id="197" name="Google Shape;197;p5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198" name="Google Shape;198;p5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99" name="Google Shape;199;p5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0" name="Google Shape;200;p5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01" name="Google Shape;201;p5"/>
              <p:cNvSpPr/>
              <p:nvPr/>
            </p:nvSpPr>
            <p:spPr>
              <a:xfrm>
                <a:off x="10305901" y="616224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203" name="Google Shape;203;p5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204" name="Google Shape;204;p5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205" name="Google Shape;205;p5"/>
                  <p:cNvCxnSpPr>
                    <a:stCxn id="198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206" name="Google Shape;206;p5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207" name="Google Shape;207;p5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08" name="Google Shape;208;p5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209" name="Google Shape;209;p5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210" name="Google Shape;210;p5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11" name="Google Shape;211;p5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12" name="Google Shape;212;p5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942352" y="17492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14" name="Google Shape;214;p5"/>
            <p:cNvGrpSpPr/>
            <p:nvPr/>
          </p:nvGrpSpPr>
          <p:grpSpPr>
            <a:xfrm rot="5400000">
              <a:off x="8213581" y="3913128"/>
              <a:ext cx="1180258" cy="1390907"/>
              <a:chOff x="4046769" y="1482116"/>
              <a:chExt cx="1180258" cy="1390907"/>
            </a:xfrm>
          </p:grpSpPr>
          <p:grpSp>
            <p:nvGrpSpPr>
              <p:cNvPr id="215" name="Google Shape;215;p5"/>
              <p:cNvGrpSpPr/>
              <p:nvPr/>
            </p:nvGrpSpPr>
            <p:grpSpPr>
              <a:xfrm>
                <a:off x="4046769" y="1482116"/>
                <a:ext cx="1180258" cy="756167"/>
                <a:chOff x="4046769" y="1482116"/>
                <a:chExt cx="1180258" cy="756167"/>
              </a:xfrm>
            </p:grpSpPr>
            <p:grpSp>
              <p:nvGrpSpPr>
                <p:cNvPr id="216" name="Google Shape;216;p5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217" name="Google Shape;217;p5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18" name="Google Shape;218;p5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219" name="Google Shape;219;p5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220" name="Google Shape;220;p5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21" name="Google Shape;221;p5"/>
                <p:cNvSpPr/>
                <p:nvPr/>
              </p:nvSpPr>
              <p:spPr>
                <a:xfrm>
                  <a:off x="4981813" y="15413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222" name="Google Shape;222;p5"/>
              <p:cNvCxnSpPr>
                <a:stCxn id="217" idx="1"/>
                <a:endCxn id="223" idx="0"/>
              </p:cNvCxnSpPr>
              <p:nvPr/>
            </p:nvCxnSpPr>
            <p:spPr>
              <a:xfrm flipH="1" rot="-5400000">
                <a:off x="4749671" y="2219382"/>
                <a:ext cx="135000" cy="17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3" name="Google Shape;223;p5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7" name="Google Shape;227;p6"/>
          <p:cNvGrpSpPr/>
          <p:nvPr/>
        </p:nvGrpSpPr>
        <p:grpSpPr>
          <a:xfrm flipH="1" rot="10800000">
            <a:off x="6114715" y="3341034"/>
            <a:ext cx="2968246" cy="2068730"/>
            <a:chOff x="6114715" y="-312689"/>
            <a:chExt cx="2968246" cy="2068730"/>
          </a:xfrm>
        </p:grpSpPr>
        <p:grpSp>
          <p:nvGrpSpPr>
            <p:cNvPr id="228" name="Google Shape;228;p6"/>
            <p:cNvGrpSpPr/>
            <p:nvPr/>
          </p:nvGrpSpPr>
          <p:grpSpPr>
            <a:xfrm>
              <a:off x="6114715" y="-312689"/>
              <a:ext cx="2923710" cy="1831430"/>
              <a:chOff x="6041340" y="-41164"/>
              <a:chExt cx="2923710" cy="1831430"/>
            </a:xfrm>
          </p:grpSpPr>
          <p:grpSp>
            <p:nvGrpSpPr>
              <p:cNvPr id="229" name="Google Shape;229;p6"/>
              <p:cNvGrpSpPr/>
              <p:nvPr/>
            </p:nvGrpSpPr>
            <p:grpSpPr>
              <a:xfrm>
                <a:off x="7832150" y="-41164"/>
                <a:ext cx="815700" cy="706500"/>
                <a:chOff x="8022925" y="186250"/>
                <a:chExt cx="815700" cy="706500"/>
              </a:xfrm>
            </p:grpSpPr>
            <p:sp>
              <p:nvSpPr>
                <p:cNvPr id="230" name="Google Shape;230;p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1" name="Google Shape;231;p6"/>
                <p:cNvSpPr/>
                <p:nvPr/>
              </p:nvSpPr>
              <p:spPr>
                <a:xfrm>
                  <a:off x="8104477" y="256921"/>
                  <a:ext cx="652800" cy="5652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2" name="Google Shape;232;p6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33" name="Google Shape;233;p6"/>
              <p:cNvGrpSpPr/>
              <p:nvPr/>
            </p:nvGrpSpPr>
            <p:grpSpPr>
              <a:xfrm>
                <a:off x="7116830" y="85652"/>
                <a:ext cx="522864" cy="452867"/>
                <a:chOff x="8022925" y="186250"/>
                <a:chExt cx="815700" cy="706500"/>
              </a:xfrm>
            </p:grpSpPr>
            <p:sp>
              <p:nvSpPr>
                <p:cNvPr id="234" name="Google Shape;234;p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5" name="Google Shape;235;p6"/>
                <p:cNvSpPr/>
                <p:nvPr/>
              </p:nvSpPr>
              <p:spPr>
                <a:xfrm>
                  <a:off x="8159419" y="304478"/>
                  <a:ext cx="543000" cy="470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6" name="Google Shape;236;p6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237" name="Google Shape;237;p6"/>
              <p:cNvCxnSpPr>
                <a:stCxn id="234" idx="0"/>
                <a:endCxn id="230" idx="3"/>
              </p:cNvCxnSpPr>
              <p:nvPr/>
            </p:nvCxnSpPr>
            <p:spPr>
              <a:xfrm>
                <a:off x="7639694" y="312086"/>
                <a:ext cx="192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38" name="Google Shape;238;p6"/>
              <p:cNvGrpSpPr/>
              <p:nvPr/>
            </p:nvGrpSpPr>
            <p:grpSpPr>
              <a:xfrm>
                <a:off x="6041340" y="189494"/>
                <a:ext cx="549374" cy="475828"/>
                <a:chOff x="8022925" y="93007"/>
                <a:chExt cx="815700" cy="706500"/>
              </a:xfrm>
            </p:grpSpPr>
            <p:sp>
              <p:nvSpPr>
                <p:cNvPr id="239" name="Google Shape;239;p6"/>
                <p:cNvSpPr/>
                <p:nvPr/>
              </p:nvSpPr>
              <p:spPr>
                <a:xfrm>
                  <a:off x="8022925" y="93007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40" name="Google Shape;240;p6"/>
                <p:cNvSpPr/>
                <p:nvPr/>
              </p:nvSpPr>
              <p:spPr>
                <a:xfrm>
                  <a:off x="8156075" y="208356"/>
                  <a:ext cx="549600" cy="475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241" name="Google Shape;241;p6"/>
              <p:cNvCxnSpPr>
                <a:stCxn id="234" idx="3"/>
                <a:endCxn id="239" idx="0"/>
              </p:cNvCxnSpPr>
              <p:nvPr/>
            </p:nvCxnSpPr>
            <p:spPr>
              <a:xfrm flipH="1">
                <a:off x="6590630" y="312086"/>
                <a:ext cx="526200" cy="115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42" name="Google Shape;242;p6"/>
              <p:cNvGrpSpPr/>
              <p:nvPr/>
            </p:nvGrpSpPr>
            <p:grpSpPr>
              <a:xfrm>
                <a:off x="8471225" y="665336"/>
                <a:ext cx="436661" cy="1124931"/>
                <a:chOff x="8471225" y="665336"/>
                <a:chExt cx="436661" cy="1124931"/>
              </a:xfrm>
            </p:grpSpPr>
            <p:cxnSp>
              <p:nvCxnSpPr>
                <p:cNvPr id="243" name="Google Shape;243;p6"/>
                <p:cNvCxnSpPr>
                  <a:stCxn id="230" idx="1"/>
                </p:cNvCxnSpPr>
                <p:nvPr/>
              </p:nvCxnSpPr>
              <p:spPr>
                <a:xfrm>
                  <a:off x="8471225" y="665336"/>
                  <a:ext cx="436500" cy="384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4" name="Google Shape;244;p6"/>
                <p:cNvCxnSpPr>
                  <a:endCxn id="245" idx="3"/>
                </p:cNvCxnSpPr>
                <p:nvPr/>
              </p:nvCxnSpPr>
              <p:spPr>
                <a:xfrm flipH="1">
                  <a:off x="8906986" y="1072366"/>
                  <a:ext cx="900" cy="717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46" name="Google Shape;246;p6"/>
              <p:cNvSpPr/>
              <p:nvPr/>
            </p:nvSpPr>
            <p:spPr>
              <a:xfrm>
                <a:off x="8850450" y="990550"/>
                <a:ext cx="114600" cy="114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45" name="Google Shape;245;p6"/>
            <p:cNvSpPr/>
            <p:nvPr/>
          </p:nvSpPr>
          <p:spPr>
            <a:xfrm rot="5400000">
              <a:off x="8861711" y="1534791"/>
              <a:ext cx="237300" cy="2052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7" name="Google Shape;247;p6"/>
          <p:cNvGrpSpPr/>
          <p:nvPr/>
        </p:nvGrpSpPr>
        <p:grpSpPr>
          <a:xfrm flipH="1" rot="10800000">
            <a:off x="-278087" y="-479096"/>
            <a:ext cx="1835863" cy="1646533"/>
            <a:chOff x="8352175" y="-274150"/>
            <a:chExt cx="1835863" cy="1646533"/>
          </a:xfrm>
        </p:grpSpPr>
        <p:grpSp>
          <p:nvGrpSpPr>
            <p:cNvPr id="248" name="Google Shape;248;p6"/>
            <p:cNvGrpSpPr/>
            <p:nvPr/>
          </p:nvGrpSpPr>
          <p:grpSpPr>
            <a:xfrm>
              <a:off x="9314994" y="616216"/>
              <a:ext cx="873044" cy="756167"/>
              <a:chOff x="8022925" y="186250"/>
              <a:chExt cx="815700" cy="706500"/>
            </a:xfrm>
          </p:grpSpPr>
          <p:sp>
            <p:nvSpPr>
              <p:cNvPr id="249" name="Google Shape;249;p6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3718" y="282237"/>
                <a:ext cx="594300" cy="5145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40438" y="374705"/>
                <a:ext cx="380700" cy="3297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>
              <a:off x="8383126" y="-206726"/>
              <a:ext cx="457200" cy="3960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9118688" y="5905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54" name="Google Shape;254;p6"/>
            <p:cNvGrpSpPr/>
            <p:nvPr/>
          </p:nvGrpSpPr>
          <p:grpSpPr>
            <a:xfrm>
              <a:off x="8408775" y="-274150"/>
              <a:ext cx="906219" cy="1300800"/>
              <a:chOff x="6860600" y="1707050"/>
              <a:chExt cx="906219" cy="1300800"/>
            </a:xfrm>
          </p:grpSpPr>
          <p:grpSp>
            <p:nvGrpSpPr>
              <p:cNvPr id="255" name="Google Shape;255;p6"/>
              <p:cNvGrpSpPr/>
              <p:nvPr/>
            </p:nvGrpSpPr>
            <p:grpSpPr>
              <a:xfrm>
                <a:off x="6860600" y="2285500"/>
                <a:ext cx="906219" cy="722350"/>
                <a:chOff x="6860600" y="2285500"/>
                <a:chExt cx="906219" cy="722350"/>
              </a:xfrm>
            </p:grpSpPr>
            <p:cxnSp>
              <p:nvCxnSpPr>
                <p:cNvPr id="256" name="Google Shape;256;p6"/>
                <p:cNvCxnSpPr>
                  <a:stCxn id="249" idx="3"/>
                </p:cNvCxnSpPr>
                <p:nvPr/>
              </p:nvCxnSpPr>
              <p:spPr>
                <a:xfrm rot="10800000">
                  <a:off x="7612919" y="2975499"/>
                  <a:ext cx="153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257" name="Google Shape;257;p6"/>
                <p:cNvGrpSpPr/>
                <p:nvPr/>
              </p:nvGrpSpPr>
              <p:grpSpPr>
                <a:xfrm>
                  <a:off x="6860600" y="2285500"/>
                  <a:ext cx="755625" cy="690000"/>
                  <a:chOff x="6860600" y="2285500"/>
                  <a:chExt cx="755625" cy="690000"/>
                </a:xfrm>
              </p:grpSpPr>
              <p:cxnSp>
                <p:nvCxnSpPr>
                  <p:cNvPr id="258" name="Google Shape;258;p6"/>
                  <p:cNvCxnSpPr/>
                  <p:nvPr/>
                </p:nvCxnSpPr>
                <p:spPr>
                  <a:xfrm rot="10800000">
                    <a:off x="7262825" y="2285500"/>
                    <a:ext cx="353400" cy="6900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259" name="Google Shape;259;p6"/>
                  <p:cNvCxnSpPr/>
                  <p:nvPr/>
                </p:nvCxnSpPr>
                <p:spPr>
                  <a:xfrm rot="10800000">
                    <a:off x="6860600" y="2289200"/>
                    <a:ext cx="405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260" name="Google Shape;260;p6"/>
                <p:cNvSpPr/>
                <p:nvPr/>
              </p:nvSpPr>
              <p:spPr>
                <a:xfrm>
                  <a:off x="7584350" y="2943050"/>
                  <a:ext cx="64800" cy="64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261" name="Google Shape;261;p6"/>
              <p:cNvCxnSpPr/>
              <p:nvPr/>
            </p:nvCxnSpPr>
            <p:spPr>
              <a:xfrm flipH="1" rot="10800000">
                <a:off x="7261350" y="1744525"/>
                <a:ext cx="315600" cy="54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2" name="Google Shape;262;p6"/>
              <p:cNvSpPr/>
              <p:nvPr/>
            </p:nvSpPr>
            <p:spPr>
              <a:xfrm>
                <a:off x="7545125" y="1707050"/>
                <a:ext cx="735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63" name="Google Shape;263;p6"/>
            <p:cNvSpPr/>
            <p:nvPr/>
          </p:nvSpPr>
          <p:spPr>
            <a:xfrm>
              <a:off x="8352175" y="268675"/>
              <a:ext cx="78600" cy="78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8504977" y="426753"/>
              <a:ext cx="307200" cy="2661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FE0D9">
                <a:alpha val="59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/>
          <p:nvPr>
            <p:ph idx="1" type="subTitle"/>
          </p:nvPr>
        </p:nvSpPr>
        <p:spPr>
          <a:xfrm>
            <a:off x="720000" y="1347250"/>
            <a:ext cx="41184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67" name="Google Shape;267;p7"/>
          <p:cNvSpPr/>
          <p:nvPr>
            <p:ph idx="2" type="pic"/>
          </p:nvPr>
        </p:nvSpPr>
        <p:spPr>
          <a:xfrm>
            <a:off x="5346075" y="1411300"/>
            <a:ext cx="3084600" cy="319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69" name="Google Shape;269;p7"/>
          <p:cNvGrpSpPr/>
          <p:nvPr/>
        </p:nvGrpSpPr>
        <p:grpSpPr>
          <a:xfrm>
            <a:off x="-498798" y="-311134"/>
            <a:ext cx="9996544" cy="6330709"/>
            <a:chOff x="-498798" y="-311134"/>
            <a:chExt cx="9996544" cy="6330709"/>
          </a:xfrm>
        </p:grpSpPr>
        <p:grpSp>
          <p:nvGrpSpPr>
            <p:cNvPr id="270" name="Google Shape;270;p7"/>
            <p:cNvGrpSpPr/>
            <p:nvPr/>
          </p:nvGrpSpPr>
          <p:grpSpPr>
            <a:xfrm rot="10800000">
              <a:off x="-498798" y="3571972"/>
              <a:ext cx="2965866" cy="2447603"/>
              <a:chOff x="4428309" y="-851325"/>
              <a:chExt cx="2965866" cy="2447603"/>
            </a:xfrm>
          </p:grpSpPr>
          <p:grpSp>
            <p:nvGrpSpPr>
              <p:cNvPr id="271" name="Google Shape;271;p7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272" name="Google Shape;272;p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73" name="Google Shape;273;p7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74" name="Google Shape;274;p7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75" name="Google Shape;275;p7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276" name="Google Shape;276;p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77" name="Google Shape;277;p7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78" name="Google Shape;278;p7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279" name="Google Shape;279;p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81" name="Google Shape;281;p7"/>
              <p:cNvGrpSpPr/>
              <p:nvPr/>
            </p:nvGrpSpPr>
            <p:grpSpPr>
              <a:xfrm>
                <a:off x="6287065" y="600244"/>
                <a:ext cx="587793" cy="509104"/>
                <a:chOff x="8296725" y="186250"/>
                <a:chExt cx="815700" cy="706500"/>
              </a:xfrm>
            </p:grpSpPr>
            <p:sp>
              <p:nvSpPr>
                <p:cNvPr id="282" name="Google Shape;282;p7"/>
                <p:cNvSpPr/>
                <p:nvPr/>
              </p:nvSpPr>
              <p:spPr>
                <a:xfrm>
                  <a:off x="82967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>
                  <a:off x="84871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84" name="Google Shape;284;p7"/>
              <p:cNvSpPr/>
              <p:nvPr/>
            </p:nvSpPr>
            <p:spPr>
              <a:xfrm>
                <a:off x="66965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86" name="Google Shape;286;p7"/>
              <p:cNvCxnSpPr>
                <a:stCxn id="279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7"/>
              <p:cNvCxnSpPr>
                <a:stCxn id="276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7"/>
              <p:cNvCxnSpPr>
                <a:stCxn id="282" idx="1"/>
              </p:cNvCxnSpPr>
              <p:nvPr/>
            </p:nvCxnSpPr>
            <p:spPr>
              <a:xfrm>
                <a:off x="6747583" y="1109348"/>
                <a:ext cx="226200" cy="39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89" name="Google Shape;289;p7"/>
              <p:cNvSpPr/>
              <p:nvPr/>
            </p:nvSpPr>
            <p:spPr>
              <a:xfrm>
                <a:off x="69337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90" name="Google Shape;290;p7"/>
              <p:cNvCxnSpPr>
                <a:stCxn id="276" idx="5"/>
              </p:cNvCxnSpPr>
              <p:nvPr/>
            </p:nvCxnSpPr>
            <p:spPr>
              <a:xfrm flipH="1" rot="10800000">
                <a:off x="7079105" y="-816055"/>
                <a:ext cx="275700" cy="47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1" name="Google Shape;291;p7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6499602" y="133017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93" name="Google Shape;293;p7"/>
            <p:cNvGrpSpPr/>
            <p:nvPr/>
          </p:nvGrpSpPr>
          <p:grpSpPr>
            <a:xfrm flipH="1">
              <a:off x="8555763" y="3880174"/>
              <a:ext cx="825115" cy="1625907"/>
              <a:chOff x="9282198" y="-206726"/>
              <a:chExt cx="825115" cy="1625907"/>
            </a:xfrm>
          </p:grpSpPr>
          <p:grpSp>
            <p:nvGrpSpPr>
              <p:cNvPr id="294" name="Google Shape;294;p7"/>
              <p:cNvGrpSpPr/>
              <p:nvPr/>
            </p:nvGrpSpPr>
            <p:grpSpPr>
              <a:xfrm>
                <a:off x="9282198" y="546137"/>
                <a:ext cx="756167" cy="873044"/>
                <a:chOff x="7992283" y="120774"/>
                <a:chExt cx="706500" cy="815700"/>
              </a:xfrm>
            </p:grpSpPr>
            <p:sp>
              <p:nvSpPr>
                <p:cNvPr id="295" name="Google Shape;295;p7"/>
                <p:cNvSpPr/>
                <p:nvPr/>
              </p:nvSpPr>
              <p:spPr>
                <a:xfrm rot="5400000">
                  <a:off x="7937683" y="175374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" name="Google Shape;296;p7"/>
                <p:cNvSpPr/>
                <p:nvPr/>
              </p:nvSpPr>
              <p:spPr>
                <a:xfrm rot="5400000">
                  <a:off x="8048396" y="27146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7" name="Google Shape;297;p7"/>
                <p:cNvSpPr/>
                <p:nvPr/>
              </p:nvSpPr>
              <p:spPr>
                <a:xfrm rot="5400000">
                  <a:off x="8155128" y="363787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98" name="Google Shape;298;p7"/>
              <p:cNvSpPr/>
              <p:nvPr/>
            </p:nvSpPr>
            <p:spPr>
              <a:xfrm>
                <a:off x="9547801" y="-206726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10005013" y="18927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00" name="Google Shape;300;p7"/>
              <p:cNvGrpSpPr/>
              <p:nvPr/>
            </p:nvGrpSpPr>
            <p:grpSpPr>
              <a:xfrm>
                <a:off x="9627930" y="363668"/>
                <a:ext cx="64800" cy="182469"/>
                <a:chOff x="8079755" y="2344868"/>
                <a:chExt cx="64800" cy="182469"/>
              </a:xfrm>
            </p:grpSpPr>
            <p:cxnSp>
              <p:nvCxnSpPr>
                <p:cNvPr id="301" name="Google Shape;301;p7"/>
                <p:cNvCxnSpPr>
                  <a:stCxn id="295" idx="3"/>
                </p:cNvCxnSpPr>
                <p:nvPr/>
              </p:nvCxnSpPr>
              <p:spPr>
                <a:xfrm rot="10800000">
                  <a:off x="8112106" y="2373437"/>
                  <a:ext cx="0" cy="153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02" name="Google Shape;302;p7"/>
                <p:cNvSpPr/>
                <p:nvPr/>
              </p:nvSpPr>
              <p:spPr>
                <a:xfrm rot="5400000">
                  <a:off x="8079755" y="2344868"/>
                  <a:ext cx="64800" cy="64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03" name="Google Shape;303;p7"/>
              <p:cNvSpPr/>
              <p:nvPr/>
            </p:nvSpPr>
            <p:spPr>
              <a:xfrm>
                <a:off x="9622802" y="-141772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04" name="Google Shape;304;p7"/>
            <p:cNvGrpSpPr/>
            <p:nvPr/>
          </p:nvGrpSpPr>
          <p:grpSpPr>
            <a:xfrm flipH="1">
              <a:off x="8277176" y="-311134"/>
              <a:ext cx="1220571" cy="1450531"/>
              <a:chOff x="6134231" y="-642422"/>
              <a:chExt cx="1220571" cy="1450531"/>
            </a:xfrm>
          </p:grpSpPr>
          <p:grpSp>
            <p:nvGrpSpPr>
              <p:cNvPr id="305" name="Google Shape;305;p7"/>
              <p:cNvGrpSpPr/>
              <p:nvPr/>
            </p:nvGrpSpPr>
            <p:grpSpPr>
              <a:xfrm>
                <a:off x="6134231" y="-642422"/>
                <a:ext cx="873044" cy="756167"/>
                <a:chOff x="7392284" y="-113981"/>
                <a:chExt cx="815700" cy="706500"/>
              </a:xfrm>
            </p:grpSpPr>
            <p:sp>
              <p:nvSpPr>
                <p:cNvPr id="306" name="Google Shape;306;p7"/>
                <p:cNvSpPr/>
                <p:nvPr/>
              </p:nvSpPr>
              <p:spPr>
                <a:xfrm>
                  <a:off x="7392284" y="-113981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" name="Google Shape;307;p7"/>
                <p:cNvSpPr/>
                <p:nvPr/>
              </p:nvSpPr>
              <p:spPr>
                <a:xfrm>
                  <a:off x="7503077" y="-17994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8" name="Google Shape;308;p7"/>
                <p:cNvSpPr/>
                <p:nvPr/>
              </p:nvSpPr>
              <p:spPr>
                <a:xfrm>
                  <a:off x="7609797" y="74474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09" name="Google Shape;309;p7"/>
              <p:cNvGrpSpPr/>
              <p:nvPr/>
            </p:nvGrpSpPr>
            <p:grpSpPr>
              <a:xfrm flipH="1" rot="10800000">
                <a:off x="6550088" y="-170208"/>
                <a:ext cx="804714" cy="978317"/>
                <a:chOff x="7359301" y="-25539"/>
                <a:chExt cx="804714" cy="978317"/>
              </a:xfrm>
            </p:grpSpPr>
            <p:sp>
              <p:nvSpPr>
                <p:cNvPr id="310" name="Google Shape;310;p7"/>
                <p:cNvSpPr/>
                <p:nvPr/>
              </p:nvSpPr>
              <p:spPr>
                <a:xfrm>
                  <a:off x="7359301" y="-25539"/>
                  <a:ext cx="457200" cy="3960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" name="Google Shape;311;p7"/>
                <p:cNvSpPr/>
                <p:nvPr/>
              </p:nvSpPr>
              <p:spPr>
                <a:xfrm>
                  <a:off x="7499188" y="41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2" name="Google Shape;312;p7"/>
                <p:cNvSpPr/>
                <p:nvPr/>
              </p:nvSpPr>
              <p:spPr>
                <a:xfrm>
                  <a:off x="7856814" y="686678"/>
                  <a:ext cx="307200" cy="2661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"/>
          <p:cNvSpPr txBox="1"/>
          <p:nvPr>
            <p:ph type="title"/>
          </p:nvPr>
        </p:nvSpPr>
        <p:spPr>
          <a:xfrm>
            <a:off x="4757275" y="1534500"/>
            <a:ext cx="3673200" cy="15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5" name="Google Shape;315;p8"/>
          <p:cNvSpPr/>
          <p:nvPr>
            <p:ph idx="2" type="pic"/>
          </p:nvPr>
        </p:nvSpPr>
        <p:spPr>
          <a:xfrm>
            <a:off x="713225" y="785250"/>
            <a:ext cx="3858600" cy="357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16" name="Google Shape;316;p8"/>
          <p:cNvGrpSpPr/>
          <p:nvPr/>
        </p:nvGrpSpPr>
        <p:grpSpPr>
          <a:xfrm>
            <a:off x="3451828" y="-849674"/>
            <a:ext cx="6322035" cy="6821397"/>
            <a:chOff x="3451828" y="-849674"/>
            <a:chExt cx="6322035" cy="6821397"/>
          </a:xfrm>
        </p:grpSpPr>
        <p:grpSp>
          <p:nvGrpSpPr>
            <p:cNvPr id="317" name="Google Shape;317;p8"/>
            <p:cNvGrpSpPr/>
            <p:nvPr/>
          </p:nvGrpSpPr>
          <p:grpSpPr>
            <a:xfrm rot="10800000">
              <a:off x="6356059" y="3526975"/>
              <a:ext cx="3417803" cy="2444748"/>
              <a:chOff x="5222059" y="1707050"/>
              <a:chExt cx="3417803" cy="2444748"/>
            </a:xfrm>
          </p:grpSpPr>
          <p:grpSp>
            <p:nvGrpSpPr>
              <p:cNvPr id="318" name="Google Shape;318;p8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319" name="Google Shape;319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0" name="Google Shape;320;p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1" name="Google Shape;321;p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22" name="Google Shape;322;p8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323" name="Google Shape;323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4" name="Google Shape;324;p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25" name="Google Shape;325;p8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326" name="Google Shape;326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7" name="Google Shape;327;p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28" name="Google Shape;328;p8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29" name="Google Shape;329;p8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330" name="Google Shape;330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31" name="Google Shape;331;p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32" name="Google Shape;332;p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33" name="Google Shape;333;p8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7640363" y="275957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36" name="Google Shape;336;p8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337" name="Google Shape;337;p8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338" name="Google Shape;338;p8"/>
                  <p:cNvCxnSpPr>
                    <a:stCxn id="330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339" name="Google Shape;339;p8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340" name="Google Shape;340;p8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341" name="Google Shape;341;p8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342" name="Google Shape;342;p8"/>
                    <p:cNvCxnSpPr>
                      <a:stCxn id="323" idx="5"/>
                    </p:cNvCxnSpPr>
                    <p:nvPr/>
                  </p:nvCxnSpPr>
                  <p:spPr>
                    <a:xfrm flipH="1" rot="10800000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343" name="Google Shape;343;p8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44" name="Google Shape;344;p8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45" name="Google Shape;345;p8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46" name="Google Shape;346;p8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7" name="Google Shape;347;p8"/>
            <p:cNvGrpSpPr/>
            <p:nvPr/>
          </p:nvGrpSpPr>
          <p:grpSpPr>
            <a:xfrm>
              <a:off x="3451828" y="-849674"/>
              <a:ext cx="2615301" cy="2109839"/>
              <a:chOff x="4428309" y="-851325"/>
              <a:chExt cx="2965866" cy="2392650"/>
            </a:xfrm>
          </p:grpSpPr>
          <p:grpSp>
            <p:nvGrpSpPr>
              <p:cNvPr id="348" name="Google Shape;348;p8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349" name="Google Shape;349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0" name="Google Shape;350;p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1" name="Google Shape;351;p8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52" name="Google Shape;352;p8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353" name="Google Shape;353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4" name="Google Shape;354;p8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55" name="Google Shape;355;p8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356" name="Google Shape;356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7" name="Google Shape;357;p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58" name="Google Shape;358;p8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359" name="Google Shape;359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60" name="Google Shape;360;p8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61" name="Google Shape;361;p8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63" name="Google Shape;363;p8"/>
              <p:cNvCxnSpPr>
                <a:stCxn id="349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8"/>
              <p:cNvCxnSpPr>
                <a:stCxn id="359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8"/>
              <p:cNvCxnSpPr>
                <a:stCxn id="356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8"/>
              <p:cNvCxnSpPr>
                <a:stCxn id="353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8"/>
              <p:cNvCxnSpPr>
                <a:stCxn id="359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8" name="Google Shape;368;p8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69" name="Google Shape;369;p8"/>
              <p:cNvCxnSpPr>
                <a:stCxn id="353" idx="5"/>
              </p:cNvCxnSpPr>
              <p:nvPr/>
            </p:nvCxnSpPr>
            <p:spPr>
              <a:xfrm flipH="1" rot="10800000">
                <a:off x="7079105" y="-816055"/>
                <a:ext cx="275700" cy="47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70" name="Google Shape;370;p8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5097177" y="472928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4" name="Google Shape;374;p9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5" name="Google Shape;375;p9"/>
          <p:cNvGrpSpPr/>
          <p:nvPr/>
        </p:nvGrpSpPr>
        <p:grpSpPr>
          <a:xfrm flipH="1">
            <a:off x="61713" y="-340114"/>
            <a:ext cx="9361049" cy="5744521"/>
            <a:chOff x="-278087" y="-340114"/>
            <a:chExt cx="9361049" cy="5744521"/>
          </a:xfrm>
        </p:grpSpPr>
        <p:grpSp>
          <p:nvGrpSpPr>
            <p:cNvPr id="376" name="Google Shape;376;p9"/>
            <p:cNvGrpSpPr/>
            <p:nvPr/>
          </p:nvGrpSpPr>
          <p:grpSpPr>
            <a:xfrm flipH="1" rot="10800000">
              <a:off x="4109226" y="3335677"/>
              <a:ext cx="4973735" cy="2068730"/>
              <a:chOff x="4109226" y="-312689"/>
              <a:chExt cx="4973735" cy="2068730"/>
            </a:xfrm>
          </p:grpSpPr>
          <p:grpSp>
            <p:nvGrpSpPr>
              <p:cNvPr id="377" name="Google Shape;377;p9"/>
              <p:cNvGrpSpPr/>
              <p:nvPr/>
            </p:nvGrpSpPr>
            <p:grpSpPr>
              <a:xfrm>
                <a:off x="4109226" y="-312689"/>
                <a:ext cx="4929199" cy="1831430"/>
                <a:chOff x="4035851" y="-41164"/>
                <a:chExt cx="4929199" cy="1831430"/>
              </a:xfrm>
            </p:grpSpPr>
            <p:grpSp>
              <p:nvGrpSpPr>
                <p:cNvPr id="378" name="Google Shape;378;p9"/>
                <p:cNvGrpSpPr/>
                <p:nvPr/>
              </p:nvGrpSpPr>
              <p:grpSpPr>
                <a:xfrm>
                  <a:off x="7832150" y="-41164"/>
                  <a:ext cx="815700" cy="706500"/>
                  <a:chOff x="8022925" y="186250"/>
                  <a:chExt cx="815700" cy="706500"/>
                </a:xfrm>
              </p:grpSpPr>
              <p:sp>
                <p:nvSpPr>
                  <p:cNvPr id="379" name="Google Shape;379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0" name="Google Shape;380;p9"/>
                  <p:cNvSpPr/>
                  <p:nvPr/>
                </p:nvSpPr>
                <p:spPr>
                  <a:xfrm>
                    <a:off x="8104477" y="256921"/>
                    <a:ext cx="652800" cy="5652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1" name="Google Shape;381;p9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382" name="Google Shape;382;p9"/>
                <p:cNvGrpSpPr/>
                <p:nvPr/>
              </p:nvGrpSpPr>
              <p:grpSpPr>
                <a:xfrm>
                  <a:off x="7116830" y="85652"/>
                  <a:ext cx="522864" cy="452867"/>
                  <a:chOff x="8022925" y="186250"/>
                  <a:chExt cx="815700" cy="706500"/>
                </a:xfrm>
              </p:grpSpPr>
              <p:sp>
                <p:nvSpPr>
                  <p:cNvPr id="383" name="Google Shape;383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4" name="Google Shape;384;p9"/>
                  <p:cNvSpPr/>
                  <p:nvPr/>
                </p:nvSpPr>
                <p:spPr>
                  <a:xfrm>
                    <a:off x="8159419" y="304478"/>
                    <a:ext cx="543000" cy="4701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5" name="Google Shape;385;p9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86" name="Google Shape;386;p9"/>
                <p:cNvCxnSpPr>
                  <a:stCxn id="383" idx="0"/>
                  <a:endCxn id="379" idx="3"/>
                </p:cNvCxnSpPr>
                <p:nvPr/>
              </p:nvCxnSpPr>
              <p:spPr>
                <a:xfrm>
                  <a:off x="7639694" y="312086"/>
                  <a:ext cx="1926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387" name="Google Shape;387;p9"/>
                <p:cNvGrpSpPr/>
                <p:nvPr/>
              </p:nvGrpSpPr>
              <p:grpSpPr>
                <a:xfrm>
                  <a:off x="6041340" y="252293"/>
                  <a:ext cx="549374" cy="475828"/>
                  <a:chOff x="8022925" y="186250"/>
                  <a:chExt cx="815700" cy="706500"/>
                </a:xfrm>
              </p:grpSpPr>
              <p:sp>
                <p:nvSpPr>
                  <p:cNvPr id="388" name="Google Shape;388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9" name="Google Shape;389;p9"/>
                  <p:cNvSpPr/>
                  <p:nvPr/>
                </p:nvSpPr>
                <p:spPr>
                  <a:xfrm>
                    <a:off x="8156075" y="301599"/>
                    <a:ext cx="549600" cy="475800"/>
                  </a:xfrm>
                  <a:prstGeom prst="hexagon">
                    <a:avLst>
                      <a:gd fmla="val 25000" name="adj"/>
                      <a:gd fmla="val 115470" name="vf"/>
                    </a:avLst>
                  </a:prstGeom>
                  <a:noFill/>
                  <a:ln cap="flat" cmpd="sng" w="9525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90" name="Google Shape;390;p9"/>
                <p:cNvCxnSpPr>
                  <a:stCxn id="383" idx="3"/>
                  <a:endCxn id="388" idx="0"/>
                </p:cNvCxnSpPr>
                <p:nvPr/>
              </p:nvCxnSpPr>
              <p:spPr>
                <a:xfrm flipH="1">
                  <a:off x="6590630" y="312086"/>
                  <a:ext cx="526200" cy="17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1" name="Google Shape;391;p9"/>
                <p:cNvCxnSpPr>
                  <a:stCxn id="388" idx="3"/>
                  <a:endCxn id="392" idx="0"/>
                </p:cNvCxnSpPr>
                <p:nvPr/>
              </p:nvCxnSpPr>
              <p:spPr>
                <a:xfrm rot="10800000">
                  <a:off x="4272840" y="490207"/>
                  <a:ext cx="1768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2" name="Google Shape;392;p9"/>
                <p:cNvSpPr/>
                <p:nvPr/>
              </p:nvSpPr>
              <p:spPr>
                <a:xfrm>
                  <a:off x="4035851" y="387446"/>
                  <a:ext cx="237000" cy="205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93" name="Google Shape;393;p9"/>
                <p:cNvGrpSpPr/>
                <p:nvPr/>
              </p:nvGrpSpPr>
              <p:grpSpPr>
                <a:xfrm>
                  <a:off x="8471225" y="665336"/>
                  <a:ext cx="436661" cy="1124931"/>
                  <a:chOff x="8471225" y="665336"/>
                  <a:chExt cx="436661" cy="1124931"/>
                </a:xfrm>
              </p:grpSpPr>
              <p:cxnSp>
                <p:nvCxnSpPr>
                  <p:cNvPr id="394" name="Google Shape;394;p9"/>
                  <p:cNvCxnSpPr>
                    <a:stCxn id="379" idx="1"/>
                  </p:cNvCxnSpPr>
                  <p:nvPr/>
                </p:nvCxnSpPr>
                <p:spPr>
                  <a:xfrm>
                    <a:off x="8471225" y="665336"/>
                    <a:ext cx="436500" cy="3840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5" name="Google Shape;395;p9"/>
                  <p:cNvCxnSpPr>
                    <a:endCxn id="396" idx="3"/>
                  </p:cNvCxnSpPr>
                  <p:nvPr/>
                </p:nvCxnSpPr>
                <p:spPr>
                  <a:xfrm flipH="1">
                    <a:off x="8906986" y="1072366"/>
                    <a:ext cx="900" cy="7179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sp>
              <p:nvSpPr>
                <p:cNvPr id="397" name="Google Shape;397;p9"/>
                <p:cNvSpPr/>
                <p:nvPr/>
              </p:nvSpPr>
              <p:spPr>
                <a:xfrm>
                  <a:off x="8850450" y="990550"/>
                  <a:ext cx="114600" cy="114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96" name="Google Shape;396;p9"/>
              <p:cNvSpPr/>
              <p:nvPr/>
            </p:nvSpPr>
            <p:spPr>
              <a:xfrm rot="5400000">
                <a:off x="8861711" y="1534791"/>
                <a:ext cx="237300" cy="2052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98" name="Google Shape;398;p9"/>
            <p:cNvGrpSpPr/>
            <p:nvPr/>
          </p:nvGrpSpPr>
          <p:grpSpPr>
            <a:xfrm flipH="1" rot="10800000">
              <a:off x="-278087" y="-340114"/>
              <a:ext cx="1835863" cy="1646533"/>
              <a:chOff x="8352175" y="-274150"/>
              <a:chExt cx="1835863" cy="1646533"/>
            </a:xfrm>
          </p:grpSpPr>
          <p:grpSp>
            <p:nvGrpSpPr>
              <p:cNvPr id="399" name="Google Shape;399;p9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400" name="Google Shape;400;p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01" name="Google Shape;401;p9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02" name="Google Shape;402;p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fmla="val 25000" name="adj"/>
                    <a:gd fmla="val 115470" name="vf"/>
                  </a:avLst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03" name="Google Shape;403;p9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fmla="val 25000" name="adj"/>
                  <a:gd fmla="val 115470" name="vf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05" name="Google Shape;405;p9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406" name="Google Shape;406;p9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407" name="Google Shape;407;p9"/>
                  <p:cNvCxnSpPr>
                    <a:stCxn id="400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grpSp>
                <p:nvGrpSpPr>
                  <p:cNvPr id="408" name="Google Shape;408;p9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409" name="Google Shape;409;p9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410" name="Google Shape;410;p9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411" name="Google Shape;411;p9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12" name="Google Shape;412;p9"/>
                <p:cNvCxnSpPr/>
                <p:nvPr/>
              </p:nvCxnSpPr>
              <p:spPr>
                <a:xfrm flipH="1" rot="10800000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13" name="Google Shape;413;p9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14" name="Google Shape;414;p9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"/>
          <p:cNvSpPr/>
          <p:nvPr>
            <p:ph idx="2" type="pic"/>
          </p:nvPr>
        </p:nvSpPr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10"/>
          <p:cNvSpPr txBox="1"/>
          <p:nvPr>
            <p:ph type="title"/>
          </p:nvPr>
        </p:nvSpPr>
        <p:spPr>
          <a:xfrm>
            <a:off x="720000" y="3464675"/>
            <a:ext cx="3635400" cy="1143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b="1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b="1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b="1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b="1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b="1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b="1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b="1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b="1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b="1"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github/google-research/big_vision/blob/main/big_vision/configs/proj/image_text/SigLIP_demo.ipynb" TargetMode="External"/><Relationship Id="rId4" Type="http://schemas.openxmlformats.org/officeDocument/2006/relationships/hyperlink" Target="https://ai.google.dev/gemma" TargetMode="External"/><Relationship Id="rId5" Type="http://schemas.openxmlformats.org/officeDocument/2006/relationships/hyperlink" Target="https://ai.google.dev/gemma" TargetMode="External"/><Relationship Id="rId6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google-research/big_vision/blob/main/big_vision/configs/proj/paligemma/README.md" TargetMode="External"/><Relationship Id="rId4" Type="http://schemas.openxmlformats.org/officeDocument/2006/relationships/hyperlink" Target="https://github.com/google-research/big_vision/blob/main/big_vision/configs/proj/paligemma/README.md" TargetMode="External"/><Relationship Id="rId5" Type="http://schemas.openxmlformats.org/officeDocument/2006/relationships/hyperlink" Target="https://huggingface.co/google/paligemma-3b-pt-448" TargetMode="External"/><Relationship Id="rId6" Type="http://schemas.openxmlformats.org/officeDocument/2006/relationships/hyperlink" Target="https://github.com/NielsRogge/Transformers-Tutorials/blob/master/PaliGemma/Fine_tune_PaliGemma_for_image_%3EJSON.ipynb" TargetMode="External"/><Relationship Id="rId7" Type="http://schemas.openxmlformats.org/officeDocument/2006/relationships/hyperlink" Target="https://www.datature.io/blog/introducing-paligemma-googles-latest-visual-language-mode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abs/2010.11929" TargetMode="External"/><Relationship Id="rId4" Type="http://schemas.openxmlformats.org/officeDocument/2006/relationships/hyperlink" Target="https://arxiv.org/abs/2010.11929" TargetMode="External"/><Relationship Id="rId5" Type="http://schemas.openxmlformats.org/officeDocument/2006/relationships/hyperlink" Target="https://colab.research.google.com/github/google-research/big_vision/blob/main/big_vision/configs/proj/image_text/SigLIP_demo.ipynb" TargetMode="External"/><Relationship Id="rId6" Type="http://schemas.openxmlformats.org/officeDocument/2006/relationships/hyperlink" Target="https://arxiv.org/abs/1706.03762" TargetMode="External"/><Relationship Id="rId7" Type="http://schemas.openxmlformats.org/officeDocument/2006/relationships/hyperlink" Target="https://www.kaggle.com/models/google/gemma" TargetMode="External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0"/>
          <p:cNvSpPr txBox="1"/>
          <p:nvPr>
            <p:ph type="ctrTitle"/>
          </p:nvPr>
        </p:nvSpPr>
        <p:spPr>
          <a:xfrm>
            <a:off x="713300" y="1120800"/>
            <a:ext cx="4221600" cy="29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1827"/>
                </a:solidFill>
                <a:latin typeface="Noto Sans"/>
                <a:ea typeface="Noto Sans"/>
                <a:cs typeface="Noto Sans"/>
                <a:sym typeface="Noto Sans"/>
              </a:rPr>
              <a:t>PaliGemma – Google's Cutting-Edge Open Vision Language Model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1381" name="Google Shape;1381;p30"/>
          <p:cNvCxnSpPr>
            <a:stCxn id="1382" idx="5"/>
          </p:cNvCxnSpPr>
          <p:nvPr/>
        </p:nvCxnSpPr>
        <p:spPr>
          <a:xfrm flipH="1">
            <a:off x="-582564" y="5331355"/>
            <a:ext cx="275700" cy="4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3" name="Google Shape;13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900" y="1152000"/>
            <a:ext cx="3904300" cy="283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Referring Expression Segmentation</a:t>
            </a:r>
            <a:endParaRPr/>
          </a:p>
        </p:txBody>
      </p:sp>
      <p:pic>
        <p:nvPicPr>
          <p:cNvPr id="1450" name="Google Shape;14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25" y="1137650"/>
            <a:ext cx="77249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Understanding</a:t>
            </a:r>
            <a:endParaRPr/>
          </a:p>
        </p:txBody>
      </p:sp>
      <p:pic>
        <p:nvPicPr>
          <p:cNvPr id="1456" name="Google Shape;14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13" y="1137675"/>
            <a:ext cx="817696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41"/>
          <p:cNvSpPr txBox="1"/>
          <p:nvPr>
            <p:ph type="title"/>
          </p:nvPr>
        </p:nvSpPr>
        <p:spPr>
          <a:xfrm>
            <a:off x="3469050" y="2150850"/>
            <a:ext cx="2205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42"/>
          <p:cNvSpPr txBox="1"/>
          <p:nvPr>
            <p:ph type="title"/>
          </p:nvPr>
        </p:nvSpPr>
        <p:spPr>
          <a:xfrm>
            <a:off x="4523225" y="2499750"/>
            <a:ext cx="4064400" cy="20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Finetuning Code (Using Transformers)</a:t>
            </a:r>
            <a:endParaRPr sz="4000"/>
          </a:p>
        </p:txBody>
      </p:sp>
      <p:sp>
        <p:nvSpPr>
          <p:cNvPr id="1467" name="Google Shape;1467;p42"/>
          <p:cNvSpPr txBox="1"/>
          <p:nvPr>
            <p:ph idx="2" type="title"/>
          </p:nvPr>
        </p:nvSpPr>
        <p:spPr>
          <a:xfrm>
            <a:off x="4530000" y="1761238"/>
            <a:ext cx="1324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468" name="Google Shape;1468;p4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4189" r="8482" t="0"/>
          <a:stretch/>
        </p:blipFill>
        <p:spPr>
          <a:xfrm>
            <a:off x="587325" y="1061800"/>
            <a:ext cx="3500026" cy="30199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a Copy in Drive</a:t>
            </a:r>
            <a:endParaRPr/>
          </a:p>
        </p:txBody>
      </p:sp>
      <p:pic>
        <p:nvPicPr>
          <p:cNvPr id="1474" name="Google Shape;14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738" y="1182100"/>
            <a:ext cx="31725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Installations/Define Variables</a:t>
            </a:r>
            <a:endParaRPr/>
          </a:p>
        </p:txBody>
      </p:sp>
      <p:sp>
        <p:nvSpPr>
          <p:cNvPr id="1480" name="Google Shape;1480;p44"/>
          <p:cNvSpPr txBox="1"/>
          <p:nvPr/>
        </p:nvSpPr>
        <p:spPr>
          <a:xfrm>
            <a:off x="152400" y="2876100"/>
            <a:ext cx="8839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MAX_LENGTH is a variable that specifies the maximum number of tokens that the tokenizer will process for each input sequence.</a:t>
            </a:r>
            <a:endParaRPr sz="1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Researchers performed pre-trainings for 448x448 and 896x896 input image resolutions and a text sequence length of </a:t>
            </a:r>
            <a:r>
              <a:rPr lang="en" sz="1300" u="sng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512 tokens</a:t>
            </a:r>
            <a:r>
              <a:rPr lang="en" sz="13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. The training data as the previous stage is the same, but it is subsequently re-weighted with more emphasis on training examples with a higher resolution or longer sequence length.</a:t>
            </a:r>
            <a:endParaRPr sz="13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481" name="Google Shape;14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69600"/>
            <a:ext cx="3667184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624" y="1169600"/>
            <a:ext cx="45910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of Data</a:t>
            </a:r>
            <a:endParaRPr/>
          </a:p>
        </p:txBody>
      </p:sp>
      <p:sp>
        <p:nvSpPr>
          <p:cNvPr id="1488" name="Google Shape;1488;p45"/>
          <p:cNvSpPr txBox="1"/>
          <p:nvPr/>
        </p:nvSpPr>
        <p:spPr>
          <a:xfrm>
            <a:off x="5791250" y="4490325"/>
            <a:ext cx="1288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JSON file</a:t>
            </a:r>
            <a:endParaRPr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489" name="Google Shape;1489;p45"/>
          <p:cNvSpPr txBox="1"/>
          <p:nvPr/>
        </p:nvSpPr>
        <p:spPr>
          <a:xfrm>
            <a:off x="2523325" y="4421075"/>
            <a:ext cx="1158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Image</a:t>
            </a:r>
            <a:r>
              <a:rPr lang="en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file</a:t>
            </a:r>
            <a:endParaRPr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490" name="Google Shape;14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1549450"/>
            <a:ext cx="4672949" cy="262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174" y="1170125"/>
            <a:ext cx="2562945" cy="31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of Data</a:t>
            </a:r>
            <a:endParaRPr/>
          </a:p>
        </p:txBody>
      </p:sp>
      <p:sp>
        <p:nvSpPr>
          <p:cNvPr id="1497" name="Google Shape;1497;p46"/>
          <p:cNvSpPr txBox="1"/>
          <p:nvPr/>
        </p:nvSpPr>
        <p:spPr>
          <a:xfrm>
            <a:off x="501000" y="1402425"/>
            <a:ext cx="8142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8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 dataset in</a:t>
            </a:r>
            <a:r>
              <a:rPr b="1" lang="en">
                <a:solidFill>
                  <a:srgbClr val="383838"/>
                </a:solidFill>
                <a:latin typeface="Noto Sans"/>
                <a:ea typeface="Noto Sans"/>
                <a:cs typeface="Noto Sans"/>
                <a:sym typeface="Noto Sans"/>
              </a:rPr>
              <a:t> JSONL</a:t>
            </a:r>
            <a:r>
              <a:rPr lang="en">
                <a:solidFill>
                  <a:srgbClr val="3838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format has each line as a separate JSON object, like a list of individual records.</a:t>
            </a:r>
            <a:endParaRPr>
              <a:solidFill>
                <a:srgbClr val="383838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8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Each record contains the </a:t>
            </a:r>
            <a:endParaRPr>
              <a:solidFill>
                <a:srgbClr val="383838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Noto Sans Medium"/>
              <a:buChar char="●"/>
            </a:pPr>
            <a:r>
              <a:rPr b="1" lang="en">
                <a:solidFill>
                  <a:srgbClr val="383838"/>
                </a:solidFill>
                <a:latin typeface="Noto Sans"/>
                <a:ea typeface="Noto Sans"/>
                <a:cs typeface="Noto Sans"/>
                <a:sym typeface="Noto Sans"/>
              </a:rPr>
              <a:t>path/name</a:t>
            </a:r>
            <a:r>
              <a:rPr lang="en">
                <a:solidFill>
                  <a:srgbClr val="3838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of the associated image</a:t>
            </a:r>
            <a:endParaRPr>
              <a:solidFill>
                <a:srgbClr val="383838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Char char="●"/>
            </a:pPr>
            <a:r>
              <a:rPr b="1" lang="en">
                <a:solidFill>
                  <a:srgbClr val="383838"/>
                </a:solidFill>
                <a:latin typeface="Noto Sans"/>
                <a:ea typeface="Noto Sans"/>
                <a:cs typeface="Noto Sans"/>
                <a:sym typeface="Noto Sans"/>
              </a:rPr>
              <a:t>a prefix</a:t>
            </a:r>
            <a:r>
              <a:rPr lang="en">
                <a:solidFill>
                  <a:srgbClr val="3838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(prompt) that will be passed to the model</a:t>
            </a:r>
            <a:endParaRPr>
              <a:solidFill>
                <a:srgbClr val="383838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Char char="●"/>
            </a:pPr>
            <a:r>
              <a:rPr b="1" lang="en">
                <a:solidFill>
                  <a:srgbClr val="383838"/>
                </a:solidFill>
                <a:latin typeface="Noto Sans"/>
                <a:ea typeface="Noto Sans"/>
                <a:cs typeface="Noto Sans"/>
                <a:sym typeface="Noto Sans"/>
              </a:rPr>
              <a:t>a suffix</a:t>
            </a:r>
            <a:r>
              <a:rPr lang="en">
                <a:solidFill>
                  <a:srgbClr val="383838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(expected response) from the model</a:t>
            </a:r>
            <a:endParaRPr>
              <a:solidFill>
                <a:srgbClr val="383838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498" name="Google Shape;1498;p46"/>
          <p:cNvSpPr txBox="1"/>
          <p:nvPr/>
        </p:nvSpPr>
        <p:spPr>
          <a:xfrm>
            <a:off x="566250" y="3617900"/>
            <a:ext cx="8011500" cy="82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{"image": "/path/to/the/image/all_images/PicDescriptn_prompt04_Coloured_1.jpg", </a:t>
            </a:r>
            <a:endParaRPr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"prefix": "detect three girls are playing skipping rope ", </a:t>
            </a:r>
            <a:endParaRPr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"suffix": "&lt;loc0310&gt;&lt;loc0011&gt;&lt;loc0642&gt;&lt;loc0220&gt; three girls are playing skipping rope"}</a:t>
            </a:r>
            <a:endParaRPr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of Data</a:t>
            </a:r>
            <a:endParaRPr/>
          </a:p>
        </p:txBody>
      </p:sp>
      <p:pic>
        <p:nvPicPr>
          <p:cNvPr id="1504" name="Google Shape;15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270" y="1170125"/>
            <a:ext cx="405451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25" y="1170125"/>
            <a:ext cx="37360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325" y="864450"/>
            <a:ext cx="4619482" cy="37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48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of Data</a:t>
            </a:r>
            <a:endParaRPr/>
          </a:p>
        </p:txBody>
      </p:sp>
      <p:sp>
        <p:nvSpPr>
          <p:cNvPr id="1512" name="Google Shape;1512;p48"/>
          <p:cNvSpPr txBox="1"/>
          <p:nvPr/>
        </p:nvSpPr>
        <p:spPr>
          <a:xfrm>
            <a:off x="700188" y="4665125"/>
            <a:ext cx="1427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1) </a:t>
            </a:r>
            <a:r>
              <a:rPr b="1" lang="en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Reformat</a:t>
            </a:r>
            <a:endParaRPr b="1">
              <a:solidFill>
                <a:srgbClr val="FF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13" name="Google Shape;15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50" y="865325"/>
            <a:ext cx="2336475" cy="37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48"/>
          <p:cNvSpPr txBox="1"/>
          <p:nvPr/>
        </p:nvSpPr>
        <p:spPr>
          <a:xfrm>
            <a:off x="4847900" y="1717050"/>
            <a:ext cx="3028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2) Write into JSONL format file</a:t>
            </a:r>
            <a:endParaRPr>
              <a:solidFill>
                <a:srgbClr val="FF000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15" name="Google Shape;1515;p48"/>
          <p:cNvSpPr txBox="1"/>
          <p:nvPr/>
        </p:nvSpPr>
        <p:spPr>
          <a:xfrm>
            <a:off x="5402000" y="3714275"/>
            <a:ext cx="23733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3) Split into train,val,test</a:t>
            </a:r>
            <a:endParaRPr>
              <a:solidFill>
                <a:srgbClr val="FF0000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31"/>
          <p:cNvSpPr txBox="1"/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89" name="Google Shape;1389;p31"/>
          <p:cNvSpPr txBox="1"/>
          <p:nvPr>
            <p:ph idx="2" type="title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90" name="Google Shape;1390;p3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4189" r="8482" t="0"/>
          <a:stretch/>
        </p:blipFill>
        <p:spPr>
          <a:xfrm>
            <a:off x="4930725" y="1061800"/>
            <a:ext cx="3500026" cy="30199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of Data</a:t>
            </a:r>
            <a:endParaRPr/>
          </a:p>
        </p:txBody>
      </p:sp>
      <p:pic>
        <p:nvPicPr>
          <p:cNvPr id="1521" name="Google Shape;15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788" y="1132025"/>
            <a:ext cx="259842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Collate </a:t>
            </a:r>
            <a:r>
              <a:rPr lang="en"/>
              <a:t>Function</a:t>
            </a:r>
            <a:endParaRPr/>
          </a:p>
        </p:txBody>
      </p:sp>
      <p:pic>
        <p:nvPicPr>
          <p:cNvPr id="1527" name="Google Shape;15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263" y="1146600"/>
            <a:ext cx="379148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Collate Function</a:t>
            </a:r>
            <a:endParaRPr/>
          </a:p>
        </p:txBody>
      </p:sp>
      <p:sp>
        <p:nvSpPr>
          <p:cNvPr id="1533" name="Google Shape;1533;p51"/>
          <p:cNvSpPr txBox="1"/>
          <p:nvPr/>
        </p:nvSpPr>
        <p:spPr>
          <a:xfrm>
            <a:off x="966800" y="1856450"/>
            <a:ext cx="6072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train</a:t>
            </a:r>
            <a:endParaRPr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34" name="Google Shape;1534;p51"/>
          <p:cNvSpPr txBox="1"/>
          <p:nvPr/>
        </p:nvSpPr>
        <p:spPr>
          <a:xfrm>
            <a:off x="1027400" y="3706025"/>
            <a:ext cx="546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val</a:t>
            </a:r>
            <a:endParaRPr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1535" name="Google Shape;15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000" y="1447663"/>
            <a:ext cx="7337729" cy="11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000" y="3275642"/>
            <a:ext cx="7337726" cy="122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LightningModule</a:t>
            </a:r>
            <a:endParaRPr/>
          </a:p>
        </p:txBody>
      </p:sp>
      <p:pic>
        <p:nvPicPr>
          <p:cNvPr id="1542" name="Google Shape;15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925" y="1139325"/>
            <a:ext cx="403815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Model</a:t>
            </a:r>
            <a:endParaRPr/>
          </a:p>
        </p:txBody>
      </p:sp>
      <p:pic>
        <p:nvPicPr>
          <p:cNvPr id="1548" name="Google Shape;15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675" y="1152800"/>
            <a:ext cx="697464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Instantiate Lightning Module</a:t>
            </a:r>
            <a:endParaRPr/>
          </a:p>
        </p:txBody>
      </p:sp>
      <p:pic>
        <p:nvPicPr>
          <p:cNvPr id="1554" name="Google Shape;15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150" y="1170125"/>
            <a:ext cx="48156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TRAINING!</a:t>
            </a:r>
            <a:endParaRPr/>
          </a:p>
        </p:txBody>
      </p:sp>
      <p:pic>
        <p:nvPicPr>
          <p:cNvPr id="1560" name="Google Shape;15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863" y="1170125"/>
            <a:ext cx="60102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56"/>
          <p:cNvSpPr txBox="1"/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566" name="Google Shape;1566;p56"/>
          <p:cNvSpPr txBox="1"/>
          <p:nvPr>
            <p:ph idx="2" type="title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567" name="Google Shape;1567;p5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4189" r="8482" t="0"/>
          <a:stretch/>
        </p:blipFill>
        <p:spPr>
          <a:xfrm>
            <a:off x="4930725" y="1061800"/>
            <a:ext cx="3500026" cy="30199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</a:t>
            </a:r>
            <a:endParaRPr/>
          </a:p>
        </p:txBody>
      </p:sp>
      <p:pic>
        <p:nvPicPr>
          <p:cNvPr id="1573" name="Google Shape;15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088" y="1087800"/>
            <a:ext cx="64238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- Plotting</a:t>
            </a:r>
            <a:endParaRPr/>
          </a:p>
        </p:txBody>
      </p:sp>
      <p:pic>
        <p:nvPicPr>
          <p:cNvPr id="1579" name="Google Shape;15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588" y="1017725"/>
            <a:ext cx="41488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2"/>
          <p:cNvSpPr txBox="1"/>
          <p:nvPr>
            <p:ph idx="1" type="subTitle"/>
          </p:nvPr>
        </p:nvSpPr>
        <p:spPr>
          <a:xfrm>
            <a:off x="720000" y="1347250"/>
            <a:ext cx="80352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PaliGemma</a:t>
            </a:r>
            <a:r>
              <a:rPr lang="en" sz="24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" sz="24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is an </a:t>
            </a:r>
            <a:r>
              <a:rPr lang="en" sz="24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open vision-language model (</a:t>
            </a:r>
            <a:r>
              <a:rPr b="1" lang="en" sz="24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VLM</a:t>
            </a:r>
            <a:r>
              <a:rPr lang="en" sz="24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) </a:t>
            </a:r>
            <a:endParaRPr sz="2400">
              <a:solidFill>
                <a:srgbClr val="1F232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oto Sans"/>
              <a:buChar char="●"/>
            </a:pPr>
            <a:r>
              <a:rPr lang="en" sz="24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Inspired by</a:t>
            </a:r>
            <a:r>
              <a:rPr b="1" lang="en" sz="24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" sz="24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PaLI-3</a:t>
            </a:r>
            <a:r>
              <a:rPr lang="en" sz="24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 built with open components</a:t>
            </a:r>
            <a:endParaRPr sz="2400">
              <a:solidFill>
                <a:srgbClr val="1F232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Noto Sans"/>
              <a:buChar char="○"/>
            </a:pPr>
            <a:r>
              <a:rPr lang="en" sz="2400">
                <a:solidFill>
                  <a:schemeClr val="hlink"/>
                </a:solidFill>
                <a:uFill>
                  <a:noFill/>
                </a:uFill>
                <a:latin typeface="Noto Sans"/>
                <a:ea typeface="Noto Sans"/>
                <a:cs typeface="Noto Sans"/>
                <a:sym typeface="Noto Sans"/>
                <a:hlinkClick r:id="rId3"/>
              </a:rPr>
              <a:t>SigLIP vision model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Noto Sans"/>
              <a:buChar char="○"/>
            </a:pPr>
            <a:r>
              <a:rPr b="1" lang="en" sz="2400">
                <a:solidFill>
                  <a:schemeClr val="hlink"/>
                </a:solidFill>
                <a:uFill>
                  <a:noFill/>
                </a:uFill>
                <a:latin typeface="Noto Sans"/>
                <a:ea typeface="Noto Sans"/>
                <a:cs typeface="Noto Sans"/>
                <a:sym typeface="Noto Sans"/>
                <a:hlinkClick r:id="rId4"/>
              </a:rPr>
              <a:t>Gemma</a:t>
            </a:r>
            <a:r>
              <a:rPr lang="en" sz="2400">
                <a:solidFill>
                  <a:schemeClr val="hlink"/>
                </a:solidFill>
                <a:uFill>
                  <a:noFill/>
                </a:uFill>
                <a:latin typeface="Noto Sans"/>
                <a:ea typeface="Noto Sans"/>
                <a:cs typeface="Noto Sans"/>
                <a:sym typeface="Noto Sans"/>
                <a:hlinkClick r:id="rId5"/>
              </a:rPr>
              <a:t> language model</a:t>
            </a:r>
            <a:r>
              <a:rPr lang="en" sz="2500">
                <a:solidFill>
                  <a:srgbClr val="1F2328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2500">
              <a:solidFill>
                <a:srgbClr val="1F232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Paligemma?</a:t>
            </a:r>
            <a:endParaRPr/>
          </a:p>
        </p:txBody>
      </p:sp>
      <p:pic>
        <p:nvPicPr>
          <p:cNvPr id="1397" name="Google Shape;139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575" y="3233113"/>
            <a:ext cx="4000800" cy="1996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59"/>
          <p:cNvSpPr txBox="1"/>
          <p:nvPr>
            <p:ph type="title"/>
          </p:nvPr>
        </p:nvSpPr>
        <p:spPr>
          <a:xfrm>
            <a:off x="3072750" y="2153250"/>
            <a:ext cx="2998500" cy="8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90" name="Google Shape;1590;p60"/>
          <p:cNvSpPr txBox="1"/>
          <p:nvPr/>
        </p:nvSpPr>
        <p:spPr>
          <a:xfrm>
            <a:off x="720000" y="1017725"/>
            <a:ext cx="77040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r>
              <a:rPr lang="en" sz="1200" u="sng">
                <a:solidFill>
                  <a:srgbClr val="2200CC"/>
                </a:solidFill>
                <a:latin typeface="Noto Sans"/>
                <a:ea typeface="Noto Sans"/>
                <a:cs typeface="Noto Sans"/>
                <a:sym typeface="No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https://github.com/google-research/big_vision/blob/main/big_vision/configs/proj/paligemma/README.md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5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https://github.com/google-research/big_vision/blob/main/big_vision/configs/proj/paligemma/README.md</a:t>
            </a:r>
            <a:endParaRPr sz="1250">
              <a:solidFill>
                <a:srgbClr val="4B556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50" u="sng">
                <a:solidFill>
                  <a:srgbClr val="2200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https://huggingface.co/google/paligemma-3b-pt-448</a:t>
            </a:r>
            <a:endParaRPr sz="1250">
              <a:solidFill>
                <a:srgbClr val="4B556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100" u="sng">
                <a:solidFill>
                  <a:srgbClr val="2200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https://github.com/NielsRogge/Transformers-Tutorials/blob/master/PaliGemma/Fine_tune_PaliGemma_for_image_%3EJSON.ipynb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100" u="sng">
                <a:solidFill>
                  <a:srgbClr val="2200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https://www.datature.io/blog/introducing-paligemma-googles-latest-visual-language-model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3"/>
          <p:cNvSpPr txBox="1"/>
          <p:nvPr>
            <p:ph idx="1" type="subTitle"/>
          </p:nvPr>
        </p:nvSpPr>
        <p:spPr>
          <a:xfrm>
            <a:off x="720000" y="1347250"/>
            <a:ext cx="4928100" cy="3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PaliGemma is the composition of a 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" sz="16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Vision Transformer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(Image encoder</a:t>
            </a: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Initialized from 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SigLIP-So400m/14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" sz="16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Transformer decoder</a:t>
            </a:r>
            <a:r>
              <a:rPr b="1"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(Text Decoder)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Initialized from 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Gemma-2B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Total of 3 billion params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PaliGemma is trained following the PaLI-3 recipes.</a:t>
            </a:r>
            <a:endParaRPr sz="1600"/>
          </a:p>
        </p:txBody>
      </p:sp>
      <p:sp>
        <p:nvSpPr>
          <p:cNvPr id="1403" name="Google Shape;140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Paligemma?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4" name="Google Shape;140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7000" y="1573263"/>
            <a:ext cx="4000800" cy="199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33"/>
          <p:cNvSpPr/>
          <p:nvPr/>
        </p:nvSpPr>
        <p:spPr>
          <a:xfrm>
            <a:off x="5067000" y="1573275"/>
            <a:ext cx="2163900" cy="115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06" name="Google Shape;1406;p33"/>
          <p:cNvSpPr/>
          <p:nvPr/>
        </p:nvSpPr>
        <p:spPr>
          <a:xfrm>
            <a:off x="7503225" y="1573275"/>
            <a:ext cx="1242900" cy="176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34"/>
          <p:cNvSpPr txBox="1"/>
          <p:nvPr>
            <p:ph idx="1" type="subTitle"/>
          </p:nvPr>
        </p:nvSpPr>
        <p:spPr>
          <a:xfrm>
            <a:off x="720000" y="1368900"/>
            <a:ext cx="4118400" cy="3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Input: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Image and text string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prompt to caption the image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 question.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Generated text in response to the input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caption of the image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600"/>
              <a:buFont typeface="Arial"/>
              <a:buChar char="■"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an answer to a question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600"/>
              <a:buFont typeface="Arial"/>
              <a:buChar char="■"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 list of object bounding box coordinates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600"/>
              <a:buFont typeface="Arial"/>
              <a:buChar char="■"/>
            </a:pPr>
            <a:r>
              <a:rPr lang="en" sz="1600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segmentation codewords</a:t>
            </a:r>
            <a:endParaRPr sz="160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4B55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Paligemma?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3" name="Google Shape;14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400" y="1573263"/>
            <a:ext cx="4000800" cy="199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34"/>
          <p:cNvSpPr txBox="1"/>
          <p:nvPr/>
        </p:nvSpPr>
        <p:spPr>
          <a:xfrm>
            <a:off x="4646100" y="3567150"/>
            <a:ext cx="1423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Image + Text String</a:t>
            </a:r>
            <a:endParaRPr sz="1200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15" name="Google Shape;1415;p34"/>
          <p:cNvSpPr txBox="1"/>
          <p:nvPr/>
        </p:nvSpPr>
        <p:spPr>
          <a:xfrm>
            <a:off x="7569225" y="3567150"/>
            <a:ext cx="1716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Generated Text In response to the input</a:t>
            </a:r>
            <a:endParaRPr sz="1200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16" name="Google Shape;1416;p34"/>
          <p:cNvSpPr/>
          <p:nvPr/>
        </p:nvSpPr>
        <p:spPr>
          <a:xfrm>
            <a:off x="4838400" y="1573275"/>
            <a:ext cx="1027200" cy="199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17" name="Google Shape;1417;p34"/>
          <p:cNvSpPr txBox="1"/>
          <p:nvPr/>
        </p:nvSpPr>
        <p:spPr>
          <a:xfrm>
            <a:off x="5024250" y="1226475"/>
            <a:ext cx="667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INPUT</a:t>
            </a:r>
            <a:endParaRPr b="1" sz="1200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18" name="Google Shape;1418;p34"/>
          <p:cNvSpPr/>
          <p:nvPr/>
        </p:nvSpPr>
        <p:spPr>
          <a:xfrm>
            <a:off x="8539150" y="1499850"/>
            <a:ext cx="300000" cy="2070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19" name="Google Shape;1419;p34"/>
          <p:cNvSpPr txBox="1"/>
          <p:nvPr/>
        </p:nvSpPr>
        <p:spPr>
          <a:xfrm>
            <a:off x="8298800" y="1122100"/>
            <a:ext cx="8241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OUT</a:t>
            </a:r>
            <a:r>
              <a:rPr b="1" lang="en" sz="1200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PUT</a:t>
            </a:r>
            <a:endParaRPr b="1" sz="1200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5"/>
          <p:cNvSpPr txBox="1"/>
          <p:nvPr>
            <p:ph type="title"/>
          </p:nvPr>
        </p:nvSpPr>
        <p:spPr>
          <a:xfrm>
            <a:off x="4523225" y="2499750"/>
            <a:ext cx="4064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425" name="Google Shape;1425;p35"/>
          <p:cNvSpPr txBox="1"/>
          <p:nvPr>
            <p:ph idx="2" type="title"/>
          </p:nvPr>
        </p:nvSpPr>
        <p:spPr>
          <a:xfrm>
            <a:off x="4530000" y="1761238"/>
            <a:ext cx="1324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426" name="Google Shape;1426;p3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4189" r="8482" t="0"/>
          <a:stretch/>
        </p:blipFill>
        <p:spPr>
          <a:xfrm>
            <a:off x="587325" y="1061800"/>
            <a:ext cx="3500026" cy="3019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</a:t>
            </a:r>
            <a:endParaRPr/>
          </a:p>
        </p:txBody>
      </p:sp>
      <p:pic>
        <p:nvPicPr>
          <p:cNvPr id="1432" name="Google Shape;14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474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Question Answering</a:t>
            </a:r>
            <a:endParaRPr/>
          </a:p>
        </p:txBody>
      </p:sp>
      <p:pic>
        <p:nvPicPr>
          <p:cNvPr id="1438" name="Google Shape;14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9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pic>
        <p:nvPicPr>
          <p:cNvPr id="1444" name="Google Shape;14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4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Management and Analytics Thesis Defense by Slidesgo">
  <a:themeElements>
    <a:clrScheme name="Simple Light">
      <a:dk1>
        <a:srgbClr val="353552"/>
      </a:dk1>
      <a:lt1>
        <a:srgbClr val="F5F5F5"/>
      </a:lt1>
      <a:dk2>
        <a:srgbClr val="6875A7"/>
      </a:dk2>
      <a:lt2>
        <a:srgbClr val="6ABEC5"/>
      </a:lt2>
      <a:accent1>
        <a:srgbClr val="AFE0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E3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